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9" d="100"/>
          <a:sy n="129" d="100"/>
        </p:scale>
        <p:origin x="-154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109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673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376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070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001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207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9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040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828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501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01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F6BCC-4801-4C20-941D-C3B9CA3F5D78}" type="datetimeFigureOut">
              <a:rPr lang="sl-SI" smtClean="0"/>
              <a:t>10.12.2020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2715-28E8-4DAE-A114-F9519B023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192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8639"/>
            <a:ext cx="2376615" cy="23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636912"/>
            <a:ext cx="835292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i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x</a:t>
            </a:r>
            <a:r>
              <a:rPr lang="sl-SI" sz="4000" b="1" i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yz. znanstveni seminar</a:t>
            </a:r>
          </a:p>
          <a:p>
            <a:pPr algn="ctr"/>
            <a:endParaRPr lang="sl-SI" sz="3200" b="1" i="1" dirty="0" smtClean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r>
              <a:rPr lang="sl-SI" sz="3600" b="1" i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Predavatelj</a:t>
            </a:r>
          </a:p>
          <a:p>
            <a:pPr algn="ctr"/>
            <a:endParaRPr lang="sl-SI" sz="3600" b="1" i="1" dirty="0" smtClean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r>
              <a:rPr lang="sl-SI" sz="3600" b="1" i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Naslov</a:t>
            </a:r>
          </a:p>
          <a:p>
            <a:pPr algn="ctr"/>
            <a:endParaRPr lang="sl-SI" sz="3600" b="1" i="1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r>
              <a:rPr lang="sl-SI" sz="2800" b="1" i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Laboratorij/Center</a:t>
            </a:r>
            <a:endParaRPr lang="sl-SI" sz="2800" b="1" i="1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854" y="188639"/>
            <a:ext cx="4661453" cy="238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96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Ibk 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Prof. Dr. Marko Golicnik</dc:creator>
  <cp:lastModifiedBy>Prof. Dr. Marko Golicnik</cp:lastModifiedBy>
  <cp:revision>5</cp:revision>
  <dcterms:created xsi:type="dcterms:W3CDTF">2019-12-02T13:53:29Z</dcterms:created>
  <dcterms:modified xsi:type="dcterms:W3CDTF">2020-12-10T09:01:25Z</dcterms:modified>
</cp:coreProperties>
</file>