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8"/>
  </p:notesMasterIdLst>
  <p:sldIdLst>
    <p:sldId id="263" r:id="rId2"/>
    <p:sldId id="270" r:id="rId3"/>
    <p:sldId id="305" r:id="rId4"/>
    <p:sldId id="271" r:id="rId5"/>
    <p:sldId id="272" r:id="rId6"/>
    <p:sldId id="298" r:id="rId7"/>
    <p:sldId id="269" r:id="rId8"/>
    <p:sldId id="266" r:id="rId9"/>
    <p:sldId id="287" r:id="rId10"/>
    <p:sldId id="279" r:id="rId11"/>
    <p:sldId id="280" r:id="rId12"/>
    <p:sldId id="282" r:id="rId13"/>
    <p:sldId id="283" r:id="rId14"/>
    <p:sldId id="284" r:id="rId15"/>
    <p:sldId id="285" r:id="rId16"/>
    <p:sldId id="286" r:id="rId17"/>
    <p:sldId id="301" r:id="rId18"/>
    <p:sldId id="302" r:id="rId19"/>
    <p:sldId id="303" r:id="rId20"/>
    <p:sldId id="289" r:id="rId21"/>
    <p:sldId id="290" r:id="rId22"/>
    <p:sldId id="297" r:id="rId23"/>
    <p:sldId id="292" r:id="rId24"/>
    <p:sldId id="299" r:id="rId25"/>
    <p:sldId id="300" r:id="rId26"/>
    <p:sldId id="293" r:id="rId27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D8D5985-B168-4245-B747-5BE3DC917608}" v="25" dt="2024-11-07T11:46:16.40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562" y="4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vc Jonan, Sara" userId="96645aa7-ee3e-4c4b-b7fe-4bcff5f157fb" providerId="ADAL" clId="{DD8D5985-B168-4245-B747-5BE3DC917608}"/>
    <pc:docChg chg="undo redo custSel modSld">
      <pc:chgData name="Bevc Jonan, Sara" userId="96645aa7-ee3e-4c4b-b7fe-4bcff5f157fb" providerId="ADAL" clId="{DD8D5985-B168-4245-B747-5BE3DC917608}" dt="2024-11-07T11:54:51.550" v="908" actId="14100"/>
      <pc:docMkLst>
        <pc:docMk/>
      </pc:docMkLst>
      <pc:sldChg chg="addSp delSp modSp mod">
        <pc:chgData name="Bevc Jonan, Sara" userId="96645aa7-ee3e-4c4b-b7fe-4bcff5f157fb" providerId="ADAL" clId="{DD8D5985-B168-4245-B747-5BE3DC917608}" dt="2024-11-07T10:53:15.071" v="57" actId="1076"/>
        <pc:sldMkLst>
          <pc:docMk/>
          <pc:sldMk cId="3874978856" sldId="263"/>
        </pc:sldMkLst>
        <pc:spChg chg="mod">
          <ac:chgData name="Bevc Jonan, Sara" userId="96645aa7-ee3e-4c4b-b7fe-4bcff5f157fb" providerId="ADAL" clId="{DD8D5985-B168-4245-B747-5BE3DC917608}" dt="2024-11-07T10:53:03.504" v="55" actId="14100"/>
          <ac:spMkLst>
            <pc:docMk/>
            <pc:sldMk cId="3874978856" sldId="263"/>
            <ac:spMk id="3" creationId="{00000000-0000-0000-0000-000000000000}"/>
          </ac:spMkLst>
        </pc:spChg>
        <pc:picChg chg="del">
          <ac:chgData name="Bevc Jonan, Sara" userId="96645aa7-ee3e-4c4b-b7fe-4bcff5f157fb" providerId="ADAL" clId="{DD8D5985-B168-4245-B747-5BE3DC917608}" dt="2024-11-07T10:52:42.098" v="52" actId="478"/>
          <ac:picMkLst>
            <pc:docMk/>
            <pc:sldMk cId="3874978856" sldId="263"/>
            <ac:picMk id="2" creationId="{00000000-0000-0000-0000-000000000000}"/>
          </ac:picMkLst>
        </pc:picChg>
        <pc:picChg chg="add mod">
          <ac:chgData name="Bevc Jonan, Sara" userId="96645aa7-ee3e-4c4b-b7fe-4bcff5f157fb" providerId="ADAL" clId="{DD8D5985-B168-4245-B747-5BE3DC917608}" dt="2024-11-07T10:53:15.071" v="57" actId="1076"/>
          <ac:picMkLst>
            <pc:docMk/>
            <pc:sldMk cId="3874978856" sldId="263"/>
            <ac:picMk id="4" creationId="{0C18148C-8B6F-06F9-32C4-79C30809CC50}"/>
          </ac:picMkLst>
        </pc:picChg>
      </pc:sldChg>
      <pc:sldChg chg="addSp delSp modSp mod">
        <pc:chgData name="Bevc Jonan, Sara" userId="96645aa7-ee3e-4c4b-b7fe-4bcff5f157fb" providerId="ADAL" clId="{DD8D5985-B168-4245-B747-5BE3DC917608}" dt="2024-11-07T11:51:36.691" v="863" actId="20577"/>
        <pc:sldMkLst>
          <pc:docMk/>
          <pc:sldMk cId="2290643377" sldId="266"/>
        </pc:sldMkLst>
        <pc:spChg chg="mod">
          <ac:chgData name="Bevc Jonan, Sara" userId="96645aa7-ee3e-4c4b-b7fe-4bcff5f157fb" providerId="ADAL" clId="{DD8D5985-B168-4245-B747-5BE3DC917608}" dt="2024-11-07T11:50:35.419" v="797" actId="14100"/>
          <ac:spMkLst>
            <pc:docMk/>
            <pc:sldMk cId="2290643377" sldId="266"/>
            <ac:spMk id="3" creationId="{00000000-0000-0000-0000-000000000000}"/>
          </ac:spMkLst>
        </pc:spChg>
        <pc:spChg chg="mod">
          <ac:chgData name="Bevc Jonan, Sara" userId="96645aa7-ee3e-4c4b-b7fe-4bcff5f157fb" providerId="ADAL" clId="{DD8D5985-B168-4245-B747-5BE3DC917608}" dt="2024-11-07T11:51:36.691" v="863" actId="20577"/>
          <ac:spMkLst>
            <pc:docMk/>
            <pc:sldMk cId="2290643377" sldId="266"/>
            <ac:spMk id="4" creationId="{00000000-0000-0000-0000-000000000000}"/>
          </ac:spMkLst>
        </pc:spChg>
        <pc:spChg chg="mod">
          <ac:chgData name="Bevc Jonan, Sara" userId="96645aa7-ee3e-4c4b-b7fe-4bcff5f157fb" providerId="ADAL" clId="{DD8D5985-B168-4245-B747-5BE3DC917608}" dt="2024-11-07T11:08:57.105" v="403" actId="14100"/>
          <ac:spMkLst>
            <pc:docMk/>
            <pc:sldMk cId="2290643377" sldId="266"/>
            <ac:spMk id="6" creationId="{00000000-0000-0000-0000-000000000000}"/>
          </ac:spMkLst>
        </pc:spChg>
        <pc:spChg chg="mod">
          <ac:chgData name="Bevc Jonan, Sara" userId="96645aa7-ee3e-4c4b-b7fe-4bcff5f157fb" providerId="ADAL" clId="{DD8D5985-B168-4245-B747-5BE3DC917608}" dt="2024-11-07T11:49:32.623" v="782" actId="6549"/>
          <ac:spMkLst>
            <pc:docMk/>
            <pc:sldMk cId="2290643377" sldId="266"/>
            <ac:spMk id="7" creationId="{00000000-0000-0000-0000-000000000000}"/>
          </ac:spMkLst>
        </pc:spChg>
        <pc:picChg chg="del">
          <ac:chgData name="Bevc Jonan, Sara" userId="96645aa7-ee3e-4c4b-b7fe-4bcff5f157fb" providerId="ADAL" clId="{DD8D5985-B168-4245-B747-5BE3DC917608}" dt="2024-11-07T11:03:08.494" v="282" actId="478"/>
          <ac:picMkLst>
            <pc:docMk/>
            <pc:sldMk cId="2290643377" sldId="266"/>
            <ac:picMk id="2" creationId="{00000000-0000-0000-0000-000000000000}"/>
          </ac:picMkLst>
        </pc:picChg>
        <pc:picChg chg="add mod">
          <ac:chgData name="Bevc Jonan, Sara" userId="96645aa7-ee3e-4c4b-b7fe-4bcff5f157fb" providerId="ADAL" clId="{DD8D5985-B168-4245-B747-5BE3DC917608}" dt="2024-11-07T11:09:17.936" v="407" actId="1076"/>
          <ac:picMkLst>
            <pc:docMk/>
            <pc:sldMk cId="2290643377" sldId="266"/>
            <ac:picMk id="8" creationId="{B320E9A0-6F89-9A2B-E58E-004FC50473E2}"/>
          </ac:picMkLst>
        </pc:picChg>
      </pc:sldChg>
      <pc:sldChg chg="addSp modSp mod setBg">
        <pc:chgData name="Bevc Jonan, Sara" userId="96645aa7-ee3e-4c4b-b7fe-4bcff5f157fb" providerId="ADAL" clId="{DD8D5985-B168-4245-B747-5BE3DC917608}" dt="2024-11-07T11:47:10.258" v="768" actId="255"/>
        <pc:sldMkLst>
          <pc:docMk/>
          <pc:sldMk cId="771892243" sldId="269"/>
        </pc:sldMkLst>
        <pc:spChg chg="mod">
          <ac:chgData name="Bevc Jonan, Sara" userId="96645aa7-ee3e-4c4b-b7fe-4bcff5f157fb" providerId="ADAL" clId="{DD8D5985-B168-4245-B747-5BE3DC917608}" dt="2024-11-07T11:08:31.555" v="362" actId="20577"/>
          <ac:spMkLst>
            <pc:docMk/>
            <pc:sldMk cId="771892243" sldId="269"/>
            <ac:spMk id="2" creationId="{00000000-0000-0000-0000-000000000000}"/>
          </ac:spMkLst>
        </pc:spChg>
        <pc:spChg chg="mod">
          <ac:chgData name="Bevc Jonan, Sara" userId="96645aa7-ee3e-4c4b-b7fe-4bcff5f157fb" providerId="ADAL" clId="{DD8D5985-B168-4245-B747-5BE3DC917608}" dt="2024-11-07T11:47:10.258" v="768" actId="255"/>
          <ac:spMkLst>
            <pc:docMk/>
            <pc:sldMk cId="771892243" sldId="269"/>
            <ac:spMk id="3" creationId="{00000000-0000-0000-0000-000000000000}"/>
          </ac:spMkLst>
        </pc:spChg>
        <pc:spChg chg="add">
          <ac:chgData name="Bevc Jonan, Sara" userId="96645aa7-ee3e-4c4b-b7fe-4bcff5f157fb" providerId="ADAL" clId="{DD8D5985-B168-4245-B747-5BE3DC917608}" dt="2024-11-07T11:03:18.689" v="284" actId="26606"/>
          <ac:spMkLst>
            <pc:docMk/>
            <pc:sldMk cId="771892243" sldId="269"/>
            <ac:spMk id="8" creationId="{C9A36457-A5F4-4103-A443-02581C09185B}"/>
          </ac:spMkLst>
        </pc:spChg>
        <pc:spChg chg="add">
          <ac:chgData name="Bevc Jonan, Sara" userId="96645aa7-ee3e-4c4b-b7fe-4bcff5f157fb" providerId="ADAL" clId="{DD8D5985-B168-4245-B747-5BE3DC917608}" dt="2024-11-07T11:03:18.689" v="284" actId="26606"/>
          <ac:spMkLst>
            <pc:docMk/>
            <pc:sldMk cId="771892243" sldId="269"/>
            <ac:spMk id="10" creationId="{DC5FB7E8-B636-40FA-BE8D-48145C0F5C57}"/>
          </ac:spMkLst>
        </pc:spChg>
        <pc:spChg chg="add">
          <ac:chgData name="Bevc Jonan, Sara" userId="96645aa7-ee3e-4c4b-b7fe-4bcff5f157fb" providerId="ADAL" clId="{DD8D5985-B168-4245-B747-5BE3DC917608}" dt="2024-11-07T11:03:18.689" v="284" actId="26606"/>
          <ac:spMkLst>
            <pc:docMk/>
            <pc:sldMk cId="771892243" sldId="269"/>
            <ac:spMk id="12" creationId="{142DCE2C-2863-46FA-9BE7-24365A24D9BA}"/>
          </ac:spMkLst>
        </pc:spChg>
      </pc:sldChg>
      <pc:sldChg chg="addSp delSp modSp mod setBg">
        <pc:chgData name="Bevc Jonan, Sara" userId="96645aa7-ee3e-4c4b-b7fe-4bcff5f157fb" providerId="ADAL" clId="{DD8D5985-B168-4245-B747-5BE3DC917608}" dt="2024-11-07T11:45:04.888" v="751" actId="14100"/>
        <pc:sldMkLst>
          <pc:docMk/>
          <pc:sldMk cId="50463421" sldId="270"/>
        </pc:sldMkLst>
        <pc:spChg chg="mod">
          <ac:chgData name="Bevc Jonan, Sara" userId="96645aa7-ee3e-4c4b-b7fe-4bcff5f157fb" providerId="ADAL" clId="{DD8D5985-B168-4245-B747-5BE3DC917608}" dt="2024-11-07T11:01:47.249" v="271" actId="26606"/>
          <ac:spMkLst>
            <pc:docMk/>
            <pc:sldMk cId="50463421" sldId="270"/>
            <ac:spMk id="2" creationId="{00000000-0000-0000-0000-000000000000}"/>
          </ac:spMkLst>
        </pc:spChg>
        <pc:spChg chg="mod">
          <ac:chgData name="Bevc Jonan, Sara" userId="96645aa7-ee3e-4c4b-b7fe-4bcff5f157fb" providerId="ADAL" clId="{DD8D5985-B168-4245-B747-5BE3DC917608}" dt="2024-11-07T11:45:04.888" v="751" actId="14100"/>
          <ac:spMkLst>
            <pc:docMk/>
            <pc:sldMk cId="50463421" sldId="270"/>
            <ac:spMk id="3" creationId="{00000000-0000-0000-0000-000000000000}"/>
          </ac:spMkLst>
        </pc:spChg>
        <pc:spChg chg="add">
          <ac:chgData name="Bevc Jonan, Sara" userId="96645aa7-ee3e-4c4b-b7fe-4bcff5f157fb" providerId="ADAL" clId="{DD8D5985-B168-4245-B747-5BE3DC917608}" dt="2024-11-07T11:01:47.249" v="271" actId="26606"/>
          <ac:spMkLst>
            <pc:docMk/>
            <pc:sldMk cId="50463421" sldId="270"/>
            <ac:spMk id="5" creationId="{C9A36457-A5F4-4103-A443-02581C09185B}"/>
          </ac:spMkLst>
        </pc:spChg>
        <pc:spChg chg="add">
          <ac:chgData name="Bevc Jonan, Sara" userId="96645aa7-ee3e-4c4b-b7fe-4bcff5f157fb" providerId="ADAL" clId="{DD8D5985-B168-4245-B747-5BE3DC917608}" dt="2024-11-07T11:01:47.249" v="271" actId="26606"/>
          <ac:spMkLst>
            <pc:docMk/>
            <pc:sldMk cId="50463421" sldId="270"/>
            <ac:spMk id="6" creationId="{DC5FB7E8-B636-40FA-BE8D-48145C0F5C57}"/>
          </ac:spMkLst>
        </pc:spChg>
        <pc:spChg chg="add">
          <ac:chgData name="Bevc Jonan, Sara" userId="96645aa7-ee3e-4c4b-b7fe-4bcff5f157fb" providerId="ADAL" clId="{DD8D5985-B168-4245-B747-5BE3DC917608}" dt="2024-11-07T11:01:47.249" v="271" actId="26606"/>
          <ac:spMkLst>
            <pc:docMk/>
            <pc:sldMk cId="50463421" sldId="270"/>
            <ac:spMk id="7" creationId="{142DCE2C-2863-46FA-9BE7-24365A24D9BA}"/>
          </ac:spMkLst>
        </pc:spChg>
        <pc:spChg chg="add del">
          <ac:chgData name="Bevc Jonan, Sara" userId="96645aa7-ee3e-4c4b-b7fe-4bcff5f157fb" providerId="ADAL" clId="{DD8D5985-B168-4245-B747-5BE3DC917608}" dt="2024-11-07T11:01:45.054" v="270" actId="26606"/>
          <ac:spMkLst>
            <pc:docMk/>
            <pc:sldMk cId="50463421" sldId="270"/>
            <ac:spMk id="8" creationId="{C9A36457-A5F4-4103-A443-02581C09185B}"/>
          </ac:spMkLst>
        </pc:spChg>
        <pc:spChg chg="add del">
          <ac:chgData name="Bevc Jonan, Sara" userId="96645aa7-ee3e-4c4b-b7fe-4bcff5f157fb" providerId="ADAL" clId="{DD8D5985-B168-4245-B747-5BE3DC917608}" dt="2024-11-07T11:01:45.054" v="270" actId="26606"/>
          <ac:spMkLst>
            <pc:docMk/>
            <pc:sldMk cId="50463421" sldId="270"/>
            <ac:spMk id="10" creationId="{DC5FB7E8-B636-40FA-BE8D-48145C0F5C57}"/>
          </ac:spMkLst>
        </pc:spChg>
        <pc:spChg chg="add del">
          <ac:chgData name="Bevc Jonan, Sara" userId="96645aa7-ee3e-4c4b-b7fe-4bcff5f157fb" providerId="ADAL" clId="{DD8D5985-B168-4245-B747-5BE3DC917608}" dt="2024-11-07T11:01:45.054" v="270" actId="26606"/>
          <ac:spMkLst>
            <pc:docMk/>
            <pc:sldMk cId="50463421" sldId="270"/>
            <ac:spMk id="12" creationId="{142DCE2C-2863-46FA-9BE7-24365A24D9BA}"/>
          </ac:spMkLst>
        </pc:spChg>
      </pc:sldChg>
      <pc:sldChg chg="addSp modSp mod setBg">
        <pc:chgData name="Bevc Jonan, Sara" userId="96645aa7-ee3e-4c4b-b7fe-4bcff5f157fb" providerId="ADAL" clId="{DD8D5985-B168-4245-B747-5BE3DC917608}" dt="2024-11-07T11:44:54.327" v="749" actId="27636"/>
        <pc:sldMkLst>
          <pc:docMk/>
          <pc:sldMk cId="1970237316" sldId="271"/>
        </pc:sldMkLst>
        <pc:spChg chg="mod">
          <ac:chgData name="Bevc Jonan, Sara" userId="96645aa7-ee3e-4c4b-b7fe-4bcff5f157fb" providerId="ADAL" clId="{DD8D5985-B168-4245-B747-5BE3DC917608}" dt="2024-11-07T11:44:54.327" v="749" actId="27636"/>
          <ac:spMkLst>
            <pc:docMk/>
            <pc:sldMk cId="1970237316" sldId="271"/>
            <ac:spMk id="2" creationId="{00000000-0000-0000-0000-000000000000}"/>
          </ac:spMkLst>
        </pc:spChg>
        <pc:spChg chg="mod">
          <ac:chgData name="Bevc Jonan, Sara" userId="96645aa7-ee3e-4c4b-b7fe-4bcff5f157fb" providerId="ADAL" clId="{DD8D5985-B168-4245-B747-5BE3DC917608}" dt="2024-11-07T11:44:41.380" v="747" actId="255"/>
          <ac:spMkLst>
            <pc:docMk/>
            <pc:sldMk cId="1970237316" sldId="271"/>
            <ac:spMk id="3" creationId="{00000000-0000-0000-0000-000000000000}"/>
          </ac:spMkLst>
        </pc:spChg>
        <pc:spChg chg="add">
          <ac:chgData name="Bevc Jonan, Sara" userId="96645aa7-ee3e-4c4b-b7fe-4bcff5f157fb" providerId="ADAL" clId="{DD8D5985-B168-4245-B747-5BE3DC917608}" dt="2024-11-07T11:02:43.685" v="278" actId="26606"/>
          <ac:spMkLst>
            <pc:docMk/>
            <pc:sldMk cId="1970237316" sldId="271"/>
            <ac:spMk id="8" creationId="{C9A36457-A5F4-4103-A443-02581C09185B}"/>
          </ac:spMkLst>
        </pc:spChg>
        <pc:spChg chg="add">
          <ac:chgData name="Bevc Jonan, Sara" userId="96645aa7-ee3e-4c4b-b7fe-4bcff5f157fb" providerId="ADAL" clId="{DD8D5985-B168-4245-B747-5BE3DC917608}" dt="2024-11-07T11:02:43.685" v="278" actId="26606"/>
          <ac:spMkLst>
            <pc:docMk/>
            <pc:sldMk cId="1970237316" sldId="271"/>
            <ac:spMk id="10" creationId="{DC5FB7E8-B636-40FA-BE8D-48145C0F5C57}"/>
          </ac:spMkLst>
        </pc:spChg>
        <pc:spChg chg="add">
          <ac:chgData name="Bevc Jonan, Sara" userId="96645aa7-ee3e-4c4b-b7fe-4bcff5f157fb" providerId="ADAL" clId="{DD8D5985-B168-4245-B747-5BE3DC917608}" dt="2024-11-07T11:02:43.685" v="278" actId="26606"/>
          <ac:spMkLst>
            <pc:docMk/>
            <pc:sldMk cId="1970237316" sldId="271"/>
            <ac:spMk id="12" creationId="{142DCE2C-2863-46FA-9BE7-24365A24D9BA}"/>
          </ac:spMkLst>
        </pc:spChg>
      </pc:sldChg>
      <pc:sldChg chg="addSp modSp mod setBg">
        <pc:chgData name="Bevc Jonan, Sara" userId="96645aa7-ee3e-4c4b-b7fe-4bcff5f157fb" providerId="ADAL" clId="{DD8D5985-B168-4245-B747-5BE3DC917608}" dt="2024-11-07T11:46:34.462" v="762" actId="27636"/>
        <pc:sldMkLst>
          <pc:docMk/>
          <pc:sldMk cId="818448915" sldId="272"/>
        </pc:sldMkLst>
        <pc:spChg chg="mod">
          <ac:chgData name="Bevc Jonan, Sara" userId="96645aa7-ee3e-4c4b-b7fe-4bcff5f157fb" providerId="ADAL" clId="{DD8D5985-B168-4245-B747-5BE3DC917608}" dt="2024-11-07T11:02:53.914" v="279" actId="26606"/>
          <ac:spMkLst>
            <pc:docMk/>
            <pc:sldMk cId="818448915" sldId="272"/>
            <ac:spMk id="2" creationId="{00000000-0000-0000-0000-000000000000}"/>
          </ac:spMkLst>
        </pc:spChg>
        <pc:spChg chg="mod">
          <ac:chgData name="Bevc Jonan, Sara" userId="96645aa7-ee3e-4c4b-b7fe-4bcff5f157fb" providerId="ADAL" clId="{DD8D5985-B168-4245-B747-5BE3DC917608}" dt="2024-11-07T11:46:34.462" v="762" actId="27636"/>
          <ac:spMkLst>
            <pc:docMk/>
            <pc:sldMk cId="818448915" sldId="272"/>
            <ac:spMk id="3" creationId="{00000000-0000-0000-0000-000000000000}"/>
          </ac:spMkLst>
        </pc:spChg>
        <pc:spChg chg="add">
          <ac:chgData name="Bevc Jonan, Sara" userId="96645aa7-ee3e-4c4b-b7fe-4bcff5f157fb" providerId="ADAL" clId="{DD8D5985-B168-4245-B747-5BE3DC917608}" dt="2024-11-07T11:02:53.914" v="279" actId="26606"/>
          <ac:spMkLst>
            <pc:docMk/>
            <pc:sldMk cId="818448915" sldId="272"/>
            <ac:spMk id="8" creationId="{C9A36457-A5F4-4103-A443-02581C09185B}"/>
          </ac:spMkLst>
        </pc:spChg>
        <pc:spChg chg="add">
          <ac:chgData name="Bevc Jonan, Sara" userId="96645aa7-ee3e-4c4b-b7fe-4bcff5f157fb" providerId="ADAL" clId="{DD8D5985-B168-4245-B747-5BE3DC917608}" dt="2024-11-07T11:02:53.914" v="279" actId="26606"/>
          <ac:spMkLst>
            <pc:docMk/>
            <pc:sldMk cId="818448915" sldId="272"/>
            <ac:spMk id="10" creationId="{DC5FB7E8-B636-40FA-BE8D-48145C0F5C57}"/>
          </ac:spMkLst>
        </pc:spChg>
        <pc:spChg chg="add">
          <ac:chgData name="Bevc Jonan, Sara" userId="96645aa7-ee3e-4c4b-b7fe-4bcff5f157fb" providerId="ADAL" clId="{DD8D5985-B168-4245-B747-5BE3DC917608}" dt="2024-11-07T11:02:53.914" v="279" actId="26606"/>
          <ac:spMkLst>
            <pc:docMk/>
            <pc:sldMk cId="818448915" sldId="272"/>
            <ac:spMk id="12" creationId="{142DCE2C-2863-46FA-9BE7-24365A24D9BA}"/>
          </ac:spMkLst>
        </pc:spChg>
      </pc:sldChg>
      <pc:sldChg chg="addSp modSp mod setBg">
        <pc:chgData name="Bevc Jonan, Sara" userId="96645aa7-ee3e-4c4b-b7fe-4bcff5f157fb" providerId="ADAL" clId="{DD8D5985-B168-4245-B747-5BE3DC917608}" dt="2024-11-07T11:52:50.159" v="895" actId="14100"/>
        <pc:sldMkLst>
          <pc:docMk/>
          <pc:sldMk cId="3972445875" sldId="279"/>
        </pc:sldMkLst>
        <pc:spChg chg="mod">
          <ac:chgData name="Bevc Jonan, Sara" userId="96645aa7-ee3e-4c4b-b7fe-4bcff5f157fb" providerId="ADAL" clId="{DD8D5985-B168-4245-B747-5BE3DC917608}" dt="2024-11-07T11:08:05.761" v="322" actId="2711"/>
          <ac:spMkLst>
            <pc:docMk/>
            <pc:sldMk cId="3972445875" sldId="279"/>
            <ac:spMk id="2" creationId="{00000000-0000-0000-0000-000000000000}"/>
          </ac:spMkLst>
        </pc:spChg>
        <pc:spChg chg="mod">
          <ac:chgData name="Bevc Jonan, Sara" userId="96645aa7-ee3e-4c4b-b7fe-4bcff5f157fb" providerId="ADAL" clId="{DD8D5985-B168-4245-B747-5BE3DC917608}" dt="2024-11-07T11:52:50.159" v="895" actId="14100"/>
          <ac:spMkLst>
            <pc:docMk/>
            <pc:sldMk cId="3972445875" sldId="279"/>
            <ac:spMk id="3" creationId="{00000000-0000-0000-0000-000000000000}"/>
          </ac:spMkLst>
        </pc:spChg>
        <pc:spChg chg="add">
          <ac:chgData name="Bevc Jonan, Sara" userId="96645aa7-ee3e-4c4b-b7fe-4bcff5f157fb" providerId="ADAL" clId="{DD8D5985-B168-4245-B747-5BE3DC917608}" dt="2024-11-07T11:03:58.308" v="287" actId="26606"/>
          <ac:spMkLst>
            <pc:docMk/>
            <pc:sldMk cId="3972445875" sldId="279"/>
            <ac:spMk id="8" creationId="{C9A36457-A5F4-4103-A443-02581C09185B}"/>
          </ac:spMkLst>
        </pc:spChg>
        <pc:spChg chg="add">
          <ac:chgData name="Bevc Jonan, Sara" userId="96645aa7-ee3e-4c4b-b7fe-4bcff5f157fb" providerId="ADAL" clId="{DD8D5985-B168-4245-B747-5BE3DC917608}" dt="2024-11-07T11:03:58.308" v="287" actId="26606"/>
          <ac:spMkLst>
            <pc:docMk/>
            <pc:sldMk cId="3972445875" sldId="279"/>
            <ac:spMk id="10" creationId="{DC5FB7E8-B636-40FA-BE8D-48145C0F5C57}"/>
          </ac:spMkLst>
        </pc:spChg>
        <pc:spChg chg="add">
          <ac:chgData name="Bevc Jonan, Sara" userId="96645aa7-ee3e-4c4b-b7fe-4bcff5f157fb" providerId="ADAL" clId="{DD8D5985-B168-4245-B747-5BE3DC917608}" dt="2024-11-07T11:03:58.308" v="287" actId="26606"/>
          <ac:spMkLst>
            <pc:docMk/>
            <pc:sldMk cId="3972445875" sldId="279"/>
            <ac:spMk id="12" creationId="{142DCE2C-2863-46FA-9BE7-24365A24D9BA}"/>
          </ac:spMkLst>
        </pc:spChg>
      </pc:sldChg>
      <pc:sldChg chg="addSp modSp mod setBg">
        <pc:chgData name="Bevc Jonan, Sara" userId="96645aa7-ee3e-4c4b-b7fe-4bcff5f157fb" providerId="ADAL" clId="{DD8D5985-B168-4245-B747-5BE3DC917608}" dt="2024-11-07T11:53:11.195" v="898" actId="14100"/>
        <pc:sldMkLst>
          <pc:docMk/>
          <pc:sldMk cId="910985308" sldId="280"/>
        </pc:sldMkLst>
        <pc:spChg chg="mod">
          <ac:chgData name="Bevc Jonan, Sara" userId="96645aa7-ee3e-4c4b-b7fe-4bcff5f157fb" providerId="ADAL" clId="{DD8D5985-B168-4245-B747-5BE3DC917608}" dt="2024-11-07T11:10:08.145" v="411" actId="120"/>
          <ac:spMkLst>
            <pc:docMk/>
            <pc:sldMk cId="910985308" sldId="280"/>
            <ac:spMk id="2" creationId="{00000000-0000-0000-0000-000000000000}"/>
          </ac:spMkLst>
        </pc:spChg>
        <pc:spChg chg="mod">
          <ac:chgData name="Bevc Jonan, Sara" userId="96645aa7-ee3e-4c4b-b7fe-4bcff5f157fb" providerId="ADAL" clId="{DD8D5985-B168-4245-B747-5BE3DC917608}" dt="2024-11-07T11:53:11.195" v="898" actId="14100"/>
          <ac:spMkLst>
            <pc:docMk/>
            <pc:sldMk cId="910985308" sldId="280"/>
            <ac:spMk id="3" creationId="{00000000-0000-0000-0000-000000000000}"/>
          </ac:spMkLst>
        </pc:spChg>
        <pc:spChg chg="add">
          <ac:chgData name="Bevc Jonan, Sara" userId="96645aa7-ee3e-4c4b-b7fe-4bcff5f157fb" providerId="ADAL" clId="{DD8D5985-B168-4245-B747-5BE3DC917608}" dt="2024-11-07T11:04:09.469" v="288" actId="26606"/>
          <ac:spMkLst>
            <pc:docMk/>
            <pc:sldMk cId="910985308" sldId="280"/>
            <ac:spMk id="8" creationId="{C9A36457-A5F4-4103-A443-02581C09185B}"/>
          </ac:spMkLst>
        </pc:spChg>
        <pc:spChg chg="add">
          <ac:chgData name="Bevc Jonan, Sara" userId="96645aa7-ee3e-4c4b-b7fe-4bcff5f157fb" providerId="ADAL" clId="{DD8D5985-B168-4245-B747-5BE3DC917608}" dt="2024-11-07T11:04:09.469" v="288" actId="26606"/>
          <ac:spMkLst>
            <pc:docMk/>
            <pc:sldMk cId="910985308" sldId="280"/>
            <ac:spMk id="10" creationId="{DC5FB7E8-B636-40FA-BE8D-48145C0F5C57}"/>
          </ac:spMkLst>
        </pc:spChg>
        <pc:spChg chg="add">
          <ac:chgData name="Bevc Jonan, Sara" userId="96645aa7-ee3e-4c4b-b7fe-4bcff5f157fb" providerId="ADAL" clId="{DD8D5985-B168-4245-B747-5BE3DC917608}" dt="2024-11-07T11:04:09.469" v="288" actId="26606"/>
          <ac:spMkLst>
            <pc:docMk/>
            <pc:sldMk cId="910985308" sldId="280"/>
            <ac:spMk id="12" creationId="{142DCE2C-2863-46FA-9BE7-24365A24D9BA}"/>
          </ac:spMkLst>
        </pc:spChg>
      </pc:sldChg>
      <pc:sldChg chg="addSp modSp mod setBg">
        <pc:chgData name="Bevc Jonan, Sara" userId="96645aa7-ee3e-4c4b-b7fe-4bcff5f157fb" providerId="ADAL" clId="{DD8D5985-B168-4245-B747-5BE3DC917608}" dt="2024-11-07T11:53:25.630" v="900" actId="14100"/>
        <pc:sldMkLst>
          <pc:docMk/>
          <pc:sldMk cId="1316264513" sldId="282"/>
        </pc:sldMkLst>
        <pc:spChg chg="mod">
          <ac:chgData name="Bevc Jonan, Sara" userId="96645aa7-ee3e-4c4b-b7fe-4bcff5f157fb" providerId="ADAL" clId="{DD8D5985-B168-4245-B747-5BE3DC917608}" dt="2024-11-07T11:10:21.060" v="412" actId="2711"/>
          <ac:spMkLst>
            <pc:docMk/>
            <pc:sldMk cId="1316264513" sldId="282"/>
            <ac:spMk id="2" creationId="{00000000-0000-0000-0000-000000000000}"/>
          </ac:spMkLst>
        </pc:spChg>
        <pc:spChg chg="mod">
          <ac:chgData name="Bevc Jonan, Sara" userId="96645aa7-ee3e-4c4b-b7fe-4bcff5f157fb" providerId="ADAL" clId="{DD8D5985-B168-4245-B747-5BE3DC917608}" dt="2024-11-07T11:53:25.630" v="900" actId="14100"/>
          <ac:spMkLst>
            <pc:docMk/>
            <pc:sldMk cId="1316264513" sldId="282"/>
            <ac:spMk id="3" creationId="{00000000-0000-0000-0000-000000000000}"/>
          </ac:spMkLst>
        </pc:spChg>
        <pc:spChg chg="add">
          <ac:chgData name="Bevc Jonan, Sara" userId="96645aa7-ee3e-4c4b-b7fe-4bcff5f157fb" providerId="ADAL" clId="{DD8D5985-B168-4245-B747-5BE3DC917608}" dt="2024-11-07T11:04:14.874" v="289" actId="26606"/>
          <ac:spMkLst>
            <pc:docMk/>
            <pc:sldMk cId="1316264513" sldId="282"/>
            <ac:spMk id="8" creationId="{C9A36457-A5F4-4103-A443-02581C09185B}"/>
          </ac:spMkLst>
        </pc:spChg>
        <pc:spChg chg="add">
          <ac:chgData name="Bevc Jonan, Sara" userId="96645aa7-ee3e-4c4b-b7fe-4bcff5f157fb" providerId="ADAL" clId="{DD8D5985-B168-4245-B747-5BE3DC917608}" dt="2024-11-07T11:04:14.874" v="289" actId="26606"/>
          <ac:spMkLst>
            <pc:docMk/>
            <pc:sldMk cId="1316264513" sldId="282"/>
            <ac:spMk id="10" creationId="{DC5FB7E8-B636-40FA-BE8D-48145C0F5C57}"/>
          </ac:spMkLst>
        </pc:spChg>
        <pc:spChg chg="add">
          <ac:chgData name="Bevc Jonan, Sara" userId="96645aa7-ee3e-4c4b-b7fe-4bcff5f157fb" providerId="ADAL" clId="{DD8D5985-B168-4245-B747-5BE3DC917608}" dt="2024-11-07T11:04:14.874" v="289" actId="26606"/>
          <ac:spMkLst>
            <pc:docMk/>
            <pc:sldMk cId="1316264513" sldId="282"/>
            <ac:spMk id="12" creationId="{142DCE2C-2863-46FA-9BE7-24365A24D9BA}"/>
          </ac:spMkLst>
        </pc:spChg>
      </pc:sldChg>
      <pc:sldChg chg="addSp modSp mod setBg">
        <pc:chgData name="Bevc Jonan, Sara" userId="96645aa7-ee3e-4c4b-b7fe-4bcff5f157fb" providerId="ADAL" clId="{DD8D5985-B168-4245-B747-5BE3DC917608}" dt="2024-11-07T11:12:18.945" v="432" actId="255"/>
        <pc:sldMkLst>
          <pc:docMk/>
          <pc:sldMk cId="1064523862" sldId="283"/>
        </pc:sldMkLst>
        <pc:spChg chg="mod">
          <ac:chgData name="Bevc Jonan, Sara" userId="96645aa7-ee3e-4c4b-b7fe-4bcff5f157fb" providerId="ADAL" clId="{DD8D5985-B168-4245-B747-5BE3DC917608}" dt="2024-11-07T11:10:37.115" v="414" actId="2711"/>
          <ac:spMkLst>
            <pc:docMk/>
            <pc:sldMk cId="1064523862" sldId="283"/>
            <ac:spMk id="2" creationId="{00000000-0000-0000-0000-000000000000}"/>
          </ac:spMkLst>
        </pc:spChg>
        <pc:spChg chg="mod">
          <ac:chgData name="Bevc Jonan, Sara" userId="96645aa7-ee3e-4c4b-b7fe-4bcff5f157fb" providerId="ADAL" clId="{DD8D5985-B168-4245-B747-5BE3DC917608}" dt="2024-11-07T11:12:18.945" v="432" actId="255"/>
          <ac:spMkLst>
            <pc:docMk/>
            <pc:sldMk cId="1064523862" sldId="283"/>
            <ac:spMk id="3" creationId="{00000000-0000-0000-0000-000000000000}"/>
          </ac:spMkLst>
        </pc:spChg>
        <pc:spChg chg="add">
          <ac:chgData name="Bevc Jonan, Sara" userId="96645aa7-ee3e-4c4b-b7fe-4bcff5f157fb" providerId="ADAL" clId="{DD8D5985-B168-4245-B747-5BE3DC917608}" dt="2024-11-07T11:04:22.848" v="290" actId="26606"/>
          <ac:spMkLst>
            <pc:docMk/>
            <pc:sldMk cId="1064523862" sldId="283"/>
            <ac:spMk id="8" creationId="{C9A36457-A5F4-4103-A443-02581C09185B}"/>
          </ac:spMkLst>
        </pc:spChg>
        <pc:spChg chg="add">
          <ac:chgData name="Bevc Jonan, Sara" userId="96645aa7-ee3e-4c4b-b7fe-4bcff5f157fb" providerId="ADAL" clId="{DD8D5985-B168-4245-B747-5BE3DC917608}" dt="2024-11-07T11:04:22.848" v="290" actId="26606"/>
          <ac:spMkLst>
            <pc:docMk/>
            <pc:sldMk cId="1064523862" sldId="283"/>
            <ac:spMk id="10" creationId="{DC5FB7E8-B636-40FA-BE8D-48145C0F5C57}"/>
          </ac:spMkLst>
        </pc:spChg>
        <pc:spChg chg="add">
          <ac:chgData name="Bevc Jonan, Sara" userId="96645aa7-ee3e-4c4b-b7fe-4bcff5f157fb" providerId="ADAL" clId="{DD8D5985-B168-4245-B747-5BE3DC917608}" dt="2024-11-07T11:04:22.848" v="290" actId="26606"/>
          <ac:spMkLst>
            <pc:docMk/>
            <pc:sldMk cId="1064523862" sldId="283"/>
            <ac:spMk id="12" creationId="{142DCE2C-2863-46FA-9BE7-24365A24D9BA}"/>
          </ac:spMkLst>
        </pc:spChg>
      </pc:sldChg>
      <pc:sldChg chg="addSp modSp mod setBg">
        <pc:chgData name="Bevc Jonan, Sara" userId="96645aa7-ee3e-4c4b-b7fe-4bcff5f157fb" providerId="ADAL" clId="{DD8D5985-B168-4245-B747-5BE3DC917608}" dt="2024-11-07T11:12:13.055" v="431" actId="255"/>
        <pc:sldMkLst>
          <pc:docMk/>
          <pc:sldMk cId="782110699" sldId="284"/>
        </pc:sldMkLst>
        <pc:spChg chg="mod">
          <ac:chgData name="Bevc Jonan, Sara" userId="96645aa7-ee3e-4c4b-b7fe-4bcff5f157fb" providerId="ADAL" clId="{DD8D5985-B168-4245-B747-5BE3DC917608}" dt="2024-11-07T11:10:58.482" v="418" actId="27636"/>
          <ac:spMkLst>
            <pc:docMk/>
            <pc:sldMk cId="782110699" sldId="284"/>
            <ac:spMk id="2" creationId="{00000000-0000-0000-0000-000000000000}"/>
          </ac:spMkLst>
        </pc:spChg>
        <pc:spChg chg="mod">
          <ac:chgData name="Bevc Jonan, Sara" userId="96645aa7-ee3e-4c4b-b7fe-4bcff5f157fb" providerId="ADAL" clId="{DD8D5985-B168-4245-B747-5BE3DC917608}" dt="2024-11-07T11:12:13.055" v="431" actId="255"/>
          <ac:spMkLst>
            <pc:docMk/>
            <pc:sldMk cId="782110699" sldId="284"/>
            <ac:spMk id="3" creationId="{00000000-0000-0000-0000-000000000000}"/>
          </ac:spMkLst>
        </pc:spChg>
        <pc:spChg chg="add">
          <ac:chgData name="Bevc Jonan, Sara" userId="96645aa7-ee3e-4c4b-b7fe-4bcff5f157fb" providerId="ADAL" clId="{DD8D5985-B168-4245-B747-5BE3DC917608}" dt="2024-11-07T11:04:27.844" v="291" actId="26606"/>
          <ac:spMkLst>
            <pc:docMk/>
            <pc:sldMk cId="782110699" sldId="284"/>
            <ac:spMk id="8" creationId="{C9A36457-A5F4-4103-A443-02581C09185B}"/>
          </ac:spMkLst>
        </pc:spChg>
        <pc:spChg chg="add">
          <ac:chgData name="Bevc Jonan, Sara" userId="96645aa7-ee3e-4c4b-b7fe-4bcff5f157fb" providerId="ADAL" clId="{DD8D5985-B168-4245-B747-5BE3DC917608}" dt="2024-11-07T11:04:27.844" v="291" actId="26606"/>
          <ac:spMkLst>
            <pc:docMk/>
            <pc:sldMk cId="782110699" sldId="284"/>
            <ac:spMk id="10" creationId="{DC5FB7E8-B636-40FA-BE8D-48145C0F5C57}"/>
          </ac:spMkLst>
        </pc:spChg>
        <pc:spChg chg="add">
          <ac:chgData name="Bevc Jonan, Sara" userId="96645aa7-ee3e-4c4b-b7fe-4bcff5f157fb" providerId="ADAL" clId="{DD8D5985-B168-4245-B747-5BE3DC917608}" dt="2024-11-07T11:04:27.844" v="291" actId="26606"/>
          <ac:spMkLst>
            <pc:docMk/>
            <pc:sldMk cId="782110699" sldId="284"/>
            <ac:spMk id="12" creationId="{142DCE2C-2863-46FA-9BE7-24365A24D9BA}"/>
          </ac:spMkLst>
        </pc:spChg>
      </pc:sldChg>
      <pc:sldChg chg="addSp modSp mod setBg">
        <pc:chgData name="Bevc Jonan, Sara" userId="96645aa7-ee3e-4c4b-b7fe-4bcff5f157fb" providerId="ADAL" clId="{DD8D5985-B168-4245-B747-5BE3DC917608}" dt="2024-11-07T11:12:05.875" v="430" actId="255"/>
        <pc:sldMkLst>
          <pc:docMk/>
          <pc:sldMk cId="844758230" sldId="285"/>
        </pc:sldMkLst>
        <pc:spChg chg="mod">
          <ac:chgData name="Bevc Jonan, Sara" userId="96645aa7-ee3e-4c4b-b7fe-4bcff5f157fb" providerId="ADAL" clId="{DD8D5985-B168-4245-B747-5BE3DC917608}" dt="2024-11-07T11:11:12.955" v="421" actId="27636"/>
          <ac:spMkLst>
            <pc:docMk/>
            <pc:sldMk cId="844758230" sldId="285"/>
            <ac:spMk id="2" creationId="{00000000-0000-0000-0000-000000000000}"/>
          </ac:spMkLst>
        </pc:spChg>
        <pc:spChg chg="mod">
          <ac:chgData name="Bevc Jonan, Sara" userId="96645aa7-ee3e-4c4b-b7fe-4bcff5f157fb" providerId="ADAL" clId="{DD8D5985-B168-4245-B747-5BE3DC917608}" dt="2024-11-07T11:12:05.875" v="430" actId="255"/>
          <ac:spMkLst>
            <pc:docMk/>
            <pc:sldMk cId="844758230" sldId="285"/>
            <ac:spMk id="3" creationId="{00000000-0000-0000-0000-000000000000}"/>
          </ac:spMkLst>
        </pc:spChg>
        <pc:spChg chg="add">
          <ac:chgData name="Bevc Jonan, Sara" userId="96645aa7-ee3e-4c4b-b7fe-4bcff5f157fb" providerId="ADAL" clId="{DD8D5985-B168-4245-B747-5BE3DC917608}" dt="2024-11-07T11:04:32.235" v="292" actId="26606"/>
          <ac:spMkLst>
            <pc:docMk/>
            <pc:sldMk cId="844758230" sldId="285"/>
            <ac:spMk id="8" creationId="{C9A36457-A5F4-4103-A443-02581C09185B}"/>
          </ac:spMkLst>
        </pc:spChg>
        <pc:spChg chg="add">
          <ac:chgData name="Bevc Jonan, Sara" userId="96645aa7-ee3e-4c4b-b7fe-4bcff5f157fb" providerId="ADAL" clId="{DD8D5985-B168-4245-B747-5BE3DC917608}" dt="2024-11-07T11:04:32.235" v="292" actId="26606"/>
          <ac:spMkLst>
            <pc:docMk/>
            <pc:sldMk cId="844758230" sldId="285"/>
            <ac:spMk id="10" creationId="{DC5FB7E8-B636-40FA-BE8D-48145C0F5C57}"/>
          </ac:spMkLst>
        </pc:spChg>
        <pc:spChg chg="add">
          <ac:chgData name="Bevc Jonan, Sara" userId="96645aa7-ee3e-4c4b-b7fe-4bcff5f157fb" providerId="ADAL" clId="{DD8D5985-B168-4245-B747-5BE3DC917608}" dt="2024-11-07T11:04:32.235" v="292" actId="26606"/>
          <ac:spMkLst>
            <pc:docMk/>
            <pc:sldMk cId="844758230" sldId="285"/>
            <ac:spMk id="12" creationId="{142DCE2C-2863-46FA-9BE7-24365A24D9BA}"/>
          </ac:spMkLst>
        </pc:spChg>
      </pc:sldChg>
      <pc:sldChg chg="addSp modSp mod setBg">
        <pc:chgData name="Bevc Jonan, Sara" userId="96645aa7-ee3e-4c4b-b7fe-4bcff5f157fb" providerId="ADAL" clId="{DD8D5985-B168-4245-B747-5BE3DC917608}" dt="2024-11-07T11:53:49.459" v="901" actId="14100"/>
        <pc:sldMkLst>
          <pc:docMk/>
          <pc:sldMk cId="3517344275" sldId="286"/>
        </pc:sldMkLst>
        <pc:spChg chg="mod">
          <ac:chgData name="Bevc Jonan, Sara" userId="96645aa7-ee3e-4c4b-b7fe-4bcff5f157fb" providerId="ADAL" clId="{DD8D5985-B168-4245-B747-5BE3DC917608}" dt="2024-11-07T11:11:47.872" v="426" actId="14100"/>
          <ac:spMkLst>
            <pc:docMk/>
            <pc:sldMk cId="3517344275" sldId="286"/>
            <ac:spMk id="2" creationId="{00000000-0000-0000-0000-000000000000}"/>
          </ac:spMkLst>
        </pc:spChg>
        <pc:spChg chg="mod">
          <ac:chgData name="Bevc Jonan, Sara" userId="96645aa7-ee3e-4c4b-b7fe-4bcff5f157fb" providerId="ADAL" clId="{DD8D5985-B168-4245-B747-5BE3DC917608}" dt="2024-11-07T11:53:49.459" v="901" actId="14100"/>
          <ac:spMkLst>
            <pc:docMk/>
            <pc:sldMk cId="3517344275" sldId="286"/>
            <ac:spMk id="3" creationId="{00000000-0000-0000-0000-000000000000}"/>
          </ac:spMkLst>
        </pc:spChg>
        <pc:spChg chg="add">
          <ac:chgData name="Bevc Jonan, Sara" userId="96645aa7-ee3e-4c4b-b7fe-4bcff5f157fb" providerId="ADAL" clId="{DD8D5985-B168-4245-B747-5BE3DC917608}" dt="2024-11-07T11:04:36.569" v="293" actId="26606"/>
          <ac:spMkLst>
            <pc:docMk/>
            <pc:sldMk cId="3517344275" sldId="286"/>
            <ac:spMk id="8" creationId="{C9A36457-A5F4-4103-A443-02581C09185B}"/>
          </ac:spMkLst>
        </pc:spChg>
        <pc:spChg chg="add">
          <ac:chgData name="Bevc Jonan, Sara" userId="96645aa7-ee3e-4c4b-b7fe-4bcff5f157fb" providerId="ADAL" clId="{DD8D5985-B168-4245-B747-5BE3DC917608}" dt="2024-11-07T11:04:36.569" v="293" actId="26606"/>
          <ac:spMkLst>
            <pc:docMk/>
            <pc:sldMk cId="3517344275" sldId="286"/>
            <ac:spMk id="10" creationId="{DC5FB7E8-B636-40FA-BE8D-48145C0F5C57}"/>
          </ac:spMkLst>
        </pc:spChg>
        <pc:spChg chg="add">
          <ac:chgData name="Bevc Jonan, Sara" userId="96645aa7-ee3e-4c4b-b7fe-4bcff5f157fb" providerId="ADAL" clId="{DD8D5985-B168-4245-B747-5BE3DC917608}" dt="2024-11-07T11:04:36.569" v="293" actId="26606"/>
          <ac:spMkLst>
            <pc:docMk/>
            <pc:sldMk cId="3517344275" sldId="286"/>
            <ac:spMk id="12" creationId="{142DCE2C-2863-46FA-9BE7-24365A24D9BA}"/>
          </ac:spMkLst>
        </pc:spChg>
      </pc:sldChg>
      <pc:sldChg chg="addSp delSp modSp mod setBg">
        <pc:chgData name="Bevc Jonan, Sara" userId="96645aa7-ee3e-4c4b-b7fe-4bcff5f157fb" providerId="ADAL" clId="{DD8D5985-B168-4245-B747-5BE3DC917608}" dt="2024-11-07T11:52:31.659" v="885" actId="5793"/>
        <pc:sldMkLst>
          <pc:docMk/>
          <pc:sldMk cId="1351894627" sldId="287"/>
        </pc:sldMkLst>
        <pc:spChg chg="mod">
          <ac:chgData name="Bevc Jonan, Sara" userId="96645aa7-ee3e-4c4b-b7fe-4bcff5f157fb" providerId="ADAL" clId="{DD8D5985-B168-4245-B747-5BE3DC917608}" dt="2024-11-07T11:07:38.735" v="318" actId="2711"/>
          <ac:spMkLst>
            <pc:docMk/>
            <pc:sldMk cId="1351894627" sldId="287"/>
            <ac:spMk id="2" creationId="{00000000-0000-0000-0000-000000000000}"/>
          </ac:spMkLst>
        </pc:spChg>
        <pc:spChg chg="add del mod">
          <ac:chgData name="Bevc Jonan, Sara" userId="96645aa7-ee3e-4c4b-b7fe-4bcff5f157fb" providerId="ADAL" clId="{DD8D5985-B168-4245-B747-5BE3DC917608}" dt="2024-11-07T11:52:31.659" v="885" actId="5793"/>
          <ac:spMkLst>
            <pc:docMk/>
            <pc:sldMk cId="1351894627" sldId="287"/>
            <ac:spMk id="3" creationId="{00000000-0000-0000-0000-000000000000}"/>
          </ac:spMkLst>
        </pc:spChg>
        <pc:spChg chg="add del mod">
          <ac:chgData name="Bevc Jonan, Sara" userId="96645aa7-ee3e-4c4b-b7fe-4bcff5f157fb" providerId="ADAL" clId="{DD8D5985-B168-4245-B747-5BE3DC917608}" dt="2024-11-07T11:07:13.947" v="315" actId="478"/>
          <ac:spMkLst>
            <pc:docMk/>
            <pc:sldMk cId="1351894627" sldId="287"/>
            <ac:spMk id="5" creationId="{158E3D30-AF70-2689-BCBD-CBD9E0E99752}"/>
          </ac:spMkLst>
        </pc:spChg>
        <pc:spChg chg="add">
          <ac:chgData name="Bevc Jonan, Sara" userId="96645aa7-ee3e-4c4b-b7fe-4bcff5f157fb" providerId="ADAL" clId="{DD8D5985-B168-4245-B747-5BE3DC917608}" dt="2024-11-07T11:03:43.359" v="286" actId="26606"/>
          <ac:spMkLst>
            <pc:docMk/>
            <pc:sldMk cId="1351894627" sldId="287"/>
            <ac:spMk id="8" creationId="{C9A36457-A5F4-4103-A443-02581C09185B}"/>
          </ac:spMkLst>
        </pc:spChg>
        <pc:spChg chg="add">
          <ac:chgData name="Bevc Jonan, Sara" userId="96645aa7-ee3e-4c4b-b7fe-4bcff5f157fb" providerId="ADAL" clId="{DD8D5985-B168-4245-B747-5BE3DC917608}" dt="2024-11-07T11:03:43.359" v="286" actId="26606"/>
          <ac:spMkLst>
            <pc:docMk/>
            <pc:sldMk cId="1351894627" sldId="287"/>
            <ac:spMk id="10" creationId="{DC5FB7E8-B636-40FA-BE8D-48145C0F5C57}"/>
          </ac:spMkLst>
        </pc:spChg>
        <pc:spChg chg="add">
          <ac:chgData name="Bevc Jonan, Sara" userId="96645aa7-ee3e-4c4b-b7fe-4bcff5f157fb" providerId="ADAL" clId="{DD8D5985-B168-4245-B747-5BE3DC917608}" dt="2024-11-07T11:03:43.359" v="286" actId="26606"/>
          <ac:spMkLst>
            <pc:docMk/>
            <pc:sldMk cId="1351894627" sldId="287"/>
            <ac:spMk id="12" creationId="{142DCE2C-2863-46FA-9BE7-24365A24D9BA}"/>
          </ac:spMkLst>
        </pc:spChg>
      </pc:sldChg>
      <pc:sldChg chg="addSp modSp mod setBg">
        <pc:chgData name="Bevc Jonan, Sara" userId="96645aa7-ee3e-4c4b-b7fe-4bcff5f157fb" providerId="ADAL" clId="{DD8D5985-B168-4245-B747-5BE3DC917608}" dt="2024-11-07T11:54:34.250" v="904" actId="14100"/>
        <pc:sldMkLst>
          <pc:docMk/>
          <pc:sldMk cId="228295164" sldId="289"/>
        </pc:sldMkLst>
        <pc:spChg chg="mod">
          <ac:chgData name="Bevc Jonan, Sara" userId="96645aa7-ee3e-4c4b-b7fe-4bcff5f157fb" providerId="ADAL" clId="{DD8D5985-B168-4245-B747-5BE3DC917608}" dt="2024-11-07T11:15:40.706" v="486" actId="14100"/>
          <ac:spMkLst>
            <pc:docMk/>
            <pc:sldMk cId="228295164" sldId="289"/>
            <ac:spMk id="2" creationId="{00000000-0000-0000-0000-000000000000}"/>
          </ac:spMkLst>
        </pc:spChg>
        <pc:spChg chg="add">
          <ac:chgData name="Bevc Jonan, Sara" userId="96645aa7-ee3e-4c4b-b7fe-4bcff5f157fb" providerId="ADAL" clId="{DD8D5985-B168-4245-B747-5BE3DC917608}" dt="2024-11-07T11:05:23.539" v="298" actId="26606"/>
          <ac:spMkLst>
            <pc:docMk/>
            <pc:sldMk cId="228295164" sldId="289"/>
            <ac:spMk id="12" creationId="{F0DCC097-1DB8-4B6D-85D0-6FBA0E1CA4BA}"/>
          </ac:spMkLst>
        </pc:spChg>
        <pc:spChg chg="add">
          <ac:chgData name="Bevc Jonan, Sara" userId="96645aa7-ee3e-4c4b-b7fe-4bcff5f157fb" providerId="ADAL" clId="{DD8D5985-B168-4245-B747-5BE3DC917608}" dt="2024-11-07T11:05:23.539" v="298" actId="26606"/>
          <ac:spMkLst>
            <pc:docMk/>
            <pc:sldMk cId="228295164" sldId="289"/>
            <ac:spMk id="14" creationId="{E0B58608-23C8-4441-994D-C6823EEE1DB7}"/>
          </ac:spMkLst>
        </pc:spChg>
        <pc:picChg chg="mod">
          <ac:chgData name="Bevc Jonan, Sara" userId="96645aa7-ee3e-4c4b-b7fe-4bcff5f157fb" providerId="ADAL" clId="{DD8D5985-B168-4245-B747-5BE3DC917608}" dt="2024-11-07T11:54:34.250" v="904" actId="14100"/>
          <ac:picMkLst>
            <pc:docMk/>
            <pc:sldMk cId="228295164" sldId="289"/>
            <ac:picMk id="7" creationId="{00000000-0000-0000-0000-000000000000}"/>
          </ac:picMkLst>
        </pc:picChg>
      </pc:sldChg>
      <pc:sldChg chg="addSp delSp modSp mod setBg">
        <pc:chgData name="Bevc Jonan, Sara" userId="96645aa7-ee3e-4c4b-b7fe-4bcff5f157fb" providerId="ADAL" clId="{DD8D5985-B168-4245-B747-5BE3DC917608}" dt="2024-11-07T11:54:39.405" v="906" actId="14100"/>
        <pc:sldMkLst>
          <pc:docMk/>
          <pc:sldMk cId="680105745" sldId="290"/>
        </pc:sldMkLst>
        <pc:spChg chg="mod">
          <ac:chgData name="Bevc Jonan, Sara" userId="96645aa7-ee3e-4c4b-b7fe-4bcff5f157fb" providerId="ADAL" clId="{DD8D5985-B168-4245-B747-5BE3DC917608}" dt="2024-11-07T11:15:57.756" v="489" actId="14100"/>
          <ac:spMkLst>
            <pc:docMk/>
            <pc:sldMk cId="680105745" sldId="290"/>
            <ac:spMk id="2" creationId="{00000000-0000-0000-0000-000000000000}"/>
          </ac:spMkLst>
        </pc:spChg>
        <pc:spChg chg="add del mod">
          <ac:chgData name="Bevc Jonan, Sara" userId="96645aa7-ee3e-4c4b-b7fe-4bcff5f157fb" providerId="ADAL" clId="{DD8D5985-B168-4245-B747-5BE3DC917608}" dt="2024-11-07T11:24:36.702" v="696" actId="931"/>
          <ac:spMkLst>
            <pc:docMk/>
            <pc:sldMk cId="680105745" sldId="290"/>
            <ac:spMk id="4" creationId="{BE0DD3D6-FA47-DB16-E9FE-835B02547C0B}"/>
          </ac:spMkLst>
        </pc:spChg>
        <pc:spChg chg="add">
          <ac:chgData name="Bevc Jonan, Sara" userId="96645aa7-ee3e-4c4b-b7fe-4bcff5f157fb" providerId="ADAL" clId="{DD8D5985-B168-4245-B747-5BE3DC917608}" dt="2024-11-07T11:05:49.595" v="304" actId="26606"/>
          <ac:spMkLst>
            <pc:docMk/>
            <pc:sldMk cId="680105745" sldId="290"/>
            <ac:spMk id="7" creationId="{3C54F4CE-85F0-46ED-80DA-9518C9251AD1}"/>
          </ac:spMkLst>
        </pc:spChg>
        <pc:spChg chg="add">
          <ac:chgData name="Bevc Jonan, Sara" userId="96645aa7-ee3e-4c4b-b7fe-4bcff5f157fb" providerId="ADAL" clId="{DD8D5985-B168-4245-B747-5BE3DC917608}" dt="2024-11-07T11:05:49.595" v="304" actId="26606"/>
          <ac:spMkLst>
            <pc:docMk/>
            <pc:sldMk cId="680105745" sldId="290"/>
            <ac:spMk id="8" creationId="{DADD1FCA-8ACB-4958-81DD-4CDD6D3E1921}"/>
          </ac:spMkLst>
        </pc:spChg>
        <pc:spChg chg="add del">
          <ac:chgData name="Bevc Jonan, Sara" userId="96645aa7-ee3e-4c4b-b7fe-4bcff5f157fb" providerId="ADAL" clId="{DD8D5985-B168-4245-B747-5BE3DC917608}" dt="2024-11-07T11:05:40.044" v="301" actId="26606"/>
          <ac:spMkLst>
            <pc:docMk/>
            <pc:sldMk cId="680105745" sldId="290"/>
            <ac:spMk id="9" creationId="{2D16777F-5FDD-A921-76B4-77D4F773F9CD}"/>
          </ac:spMkLst>
        </pc:spChg>
        <pc:spChg chg="add del">
          <ac:chgData name="Bevc Jonan, Sara" userId="96645aa7-ee3e-4c4b-b7fe-4bcff5f157fb" providerId="ADAL" clId="{DD8D5985-B168-4245-B747-5BE3DC917608}" dt="2024-11-07T11:05:47.204" v="303" actId="26606"/>
          <ac:spMkLst>
            <pc:docMk/>
            <pc:sldMk cId="680105745" sldId="290"/>
            <ac:spMk id="10" creationId="{3C54F4CE-85F0-46ED-80DA-9518C9251AD1}"/>
          </ac:spMkLst>
        </pc:spChg>
        <pc:spChg chg="add del">
          <ac:chgData name="Bevc Jonan, Sara" userId="96645aa7-ee3e-4c4b-b7fe-4bcff5f157fb" providerId="ADAL" clId="{DD8D5985-B168-4245-B747-5BE3DC917608}" dt="2024-11-07T11:05:40.044" v="301" actId="26606"/>
          <ac:spMkLst>
            <pc:docMk/>
            <pc:sldMk cId="680105745" sldId="290"/>
            <ac:spMk id="12" creationId="{7FF47CB7-972F-479F-A36D-9E72D26EC8DA}"/>
          </ac:spMkLst>
        </pc:spChg>
        <pc:spChg chg="add del">
          <ac:chgData name="Bevc Jonan, Sara" userId="96645aa7-ee3e-4c4b-b7fe-4bcff5f157fb" providerId="ADAL" clId="{DD8D5985-B168-4245-B747-5BE3DC917608}" dt="2024-11-07T11:05:40.044" v="301" actId="26606"/>
          <ac:spMkLst>
            <pc:docMk/>
            <pc:sldMk cId="680105745" sldId="290"/>
            <ac:spMk id="14" creationId="{0D153B68-5844-490D-8E67-F616D6D721CA}"/>
          </ac:spMkLst>
        </pc:spChg>
        <pc:spChg chg="add del mod">
          <ac:chgData name="Bevc Jonan, Sara" userId="96645aa7-ee3e-4c4b-b7fe-4bcff5f157fb" providerId="ADAL" clId="{DD8D5985-B168-4245-B747-5BE3DC917608}" dt="2024-11-07T11:25:37.654" v="702" actId="931"/>
          <ac:spMkLst>
            <pc:docMk/>
            <pc:sldMk cId="680105745" sldId="290"/>
            <ac:spMk id="15" creationId="{5742C356-1459-8EE6-8D1B-32FEA639983F}"/>
          </ac:spMkLst>
        </pc:spChg>
        <pc:spChg chg="add del">
          <ac:chgData name="Bevc Jonan, Sara" userId="96645aa7-ee3e-4c4b-b7fe-4bcff5f157fb" providerId="ADAL" clId="{DD8D5985-B168-4245-B747-5BE3DC917608}" dt="2024-11-07T11:05:40.044" v="301" actId="26606"/>
          <ac:spMkLst>
            <pc:docMk/>
            <pc:sldMk cId="680105745" sldId="290"/>
            <ac:spMk id="16" creationId="{9A0D773F-7A7D-4DBB-9DEA-86BB8B8F4BC8}"/>
          </ac:spMkLst>
        </pc:spChg>
        <pc:spChg chg="add del">
          <ac:chgData name="Bevc Jonan, Sara" userId="96645aa7-ee3e-4c4b-b7fe-4bcff5f157fb" providerId="ADAL" clId="{DD8D5985-B168-4245-B747-5BE3DC917608}" dt="2024-11-07T11:05:47.204" v="303" actId="26606"/>
          <ac:spMkLst>
            <pc:docMk/>
            <pc:sldMk cId="680105745" sldId="290"/>
            <ac:spMk id="18" creationId="{DADD1FCA-8ACB-4958-81DD-4CDD6D3E1921}"/>
          </ac:spMkLst>
        </pc:spChg>
        <pc:picChg chg="add del mod replId">
          <ac:chgData name="Bevc Jonan, Sara" userId="96645aa7-ee3e-4c4b-b7fe-4bcff5f157fb" providerId="ADAL" clId="{DD8D5985-B168-4245-B747-5BE3DC917608}" dt="2024-11-07T11:24:08.545" v="695" actId="478"/>
          <ac:picMkLst>
            <pc:docMk/>
            <pc:sldMk cId="680105745" sldId="290"/>
            <ac:picMk id="5" creationId="{00000000-0000-0000-0000-000000000000}"/>
          </ac:picMkLst>
        </pc:picChg>
        <pc:picChg chg="add del">
          <ac:chgData name="Bevc Jonan, Sara" userId="96645aa7-ee3e-4c4b-b7fe-4bcff5f157fb" providerId="ADAL" clId="{DD8D5985-B168-4245-B747-5BE3DC917608}" dt="2024-11-07T11:05:40.044" v="301" actId="26606"/>
          <ac:picMkLst>
            <pc:docMk/>
            <pc:sldMk cId="680105745" sldId="290"/>
            <ac:picMk id="5" creationId="{00000000-0000-0000-0000-000000000000}"/>
          </ac:picMkLst>
        </pc:picChg>
        <pc:picChg chg="add del mod">
          <ac:chgData name="Bevc Jonan, Sara" userId="96645aa7-ee3e-4c4b-b7fe-4bcff5f157fb" providerId="ADAL" clId="{DD8D5985-B168-4245-B747-5BE3DC917608}" dt="2024-11-07T11:24:52.125" v="701" actId="478"/>
          <ac:picMkLst>
            <pc:docMk/>
            <pc:sldMk cId="680105745" sldId="290"/>
            <ac:picMk id="11" creationId="{E294E58D-0249-142C-150F-91D8996D83F6}"/>
          </ac:picMkLst>
        </pc:picChg>
        <pc:picChg chg="add mod">
          <ac:chgData name="Bevc Jonan, Sara" userId="96645aa7-ee3e-4c4b-b7fe-4bcff5f157fb" providerId="ADAL" clId="{DD8D5985-B168-4245-B747-5BE3DC917608}" dt="2024-11-07T11:54:39.405" v="906" actId="14100"/>
          <ac:picMkLst>
            <pc:docMk/>
            <pc:sldMk cId="680105745" sldId="290"/>
            <ac:picMk id="19" creationId="{95E26B6B-953F-FD10-4DB5-00B41AB42996}"/>
          </ac:picMkLst>
        </pc:picChg>
      </pc:sldChg>
      <pc:sldChg chg="addSp modSp mod setBg">
        <pc:chgData name="Bevc Jonan, Sara" userId="96645aa7-ee3e-4c4b-b7fe-4bcff5f157fb" providerId="ADAL" clId="{DD8D5985-B168-4245-B747-5BE3DC917608}" dt="2024-11-07T11:54:47.570" v="907" actId="14100"/>
        <pc:sldMkLst>
          <pc:docMk/>
          <pc:sldMk cId="4222677824" sldId="292"/>
        </pc:sldMkLst>
        <pc:spChg chg="mod">
          <ac:chgData name="Bevc Jonan, Sara" userId="96645aa7-ee3e-4c4b-b7fe-4bcff5f157fb" providerId="ADAL" clId="{DD8D5985-B168-4245-B747-5BE3DC917608}" dt="2024-11-07T11:17:14.068" v="518" actId="20577"/>
          <ac:spMkLst>
            <pc:docMk/>
            <pc:sldMk cId="4222677824" sldId="292"/>
            <ac:spMk id="2" creationId="{00000000-0000-0000-0000-000000000000}"/>
          </ac:spMkLst>
        </pc:spChg>
        <pc:spChg chg="mod">
          <ac:chgData name="Bevc Jonan, Sara" userId="96645aa7-ee3e-4c4b-b7fe-4bcff5f157fb" providerId="ADAL" clId="{DD8D5985-B168-4245-B747-5BE3DC917608}" dt="2024-11-07T11:54:47.570" v="907" actId="14100"/>
          <ac:spMkLst>
            <pc:docMk/>
            <pc:sldMk cId="4222677824" sldId="292"/>
            <ac:spMk id="3" creationId="{00000000-0000-0000-0000-000000000000}"/>
          </ac:spMkLst>
        </pc:spChg>
        <pc:spChg chg="add">
          <ac:chgData name="Bevc Jonan, Sara" userId="96645aa7-ee3e-4c4b-b7fe-4bcff5f157fb" providerId="ADAL" clId="{DD8D5985-B168-4245-B747-5BE3DC917608}" dt="2024-11-07T11:06:01.449" v="306" actId="26606"/>
          <ac:spMkLst>
            <pc:docMk/>
            <pc:sldMk cId="4222677824" sldId="292"/>
            <ac:spMk id="8" creationId="{C9A36457-A5F4-4103-A443-02581C09185B}"/>
          </ac:spMkLst>
        </pc:spChg>
        <pc:spChg chg="add">
          <ac:chgData name="Bevc Jonan, Sara" userId="96645aa7-ee3e-4c4b-b7fe-4bcff5f157fb" providerId="ADAL" clId="{DD8D5985-B168-4245-B747-5BE3DC917608}" dt="2024-11-07T11:06:01.449" v="306" actId="26606"/>
          <ac:spMkLst>
            <pc:docMk/>
            <pc:sldMk cId="4222677824" sldId="292"/>
            <ac:spMk id="10" creationId="{DC5FB7E8-B636-40FA-BE8D-48145C0F5C57}"/>
          </ac:spMkLst>
        </pc:spChg>
        <pc:spChg chg="add">
          <ac:chgData name="Bevc Jonan, Sara" userId="96645aa7-ee3e-4c4b-b7fe-4bcff5f157fb" providerId="ADAL" clId="{DD8D5985-B168-4245-B747-5BE3DC917608}" dt="2024-11-07T11:06:01.449" v="306" actId="26606"/>
          <ac:spMkLst>
            <pc:docMk/>
            <pc:sldMk cId="4222677824" sldId="292"/>
            <ac:spMk id="12" creationId="{142DCE2C-2863-46FA-9BE7-24365A24D9BA}"/>
          </ac:spMkLst>
        </pc:spChg>
      </pc:sldChg>
      <pc:sldChg chg="addSp delSp modSp mod setBg">
        <pc:chgData name="Bevc Jonan, Sara" userId="96645aa7-ee3e-4c4b-b7fe-4bcff5f157fb" providerId="ADAL" clId="{DD8D5985-B168-4245-B747-5BE3DC917608}" dt="2024-11-07T11:21:47.018" v="694" actId="2711"/>
        <pc:sldMkLst>
          <pc:docMk/>
          <pc:sldMk cId="3510090962" sldId="293"/>
        </pc:sldMkLst>
        <pc:spChg chg="mod">
          <ac:chgData name="Bevc Jonan, Sara" userId="96645aa7-ee3e-4c4b-b7fe-4bcff5f157fb" providerId="ADAL" clId="{DD8D5985-B168-4245-B747-5BE3DC917608}" dt="2024-11-07T11:21:47.018" v="694" actId="2711"/>
          <ac:spMkLst>
            <pc:docMk/>
            <pc:sldMk cId="3510090962" sldId="293"/>
            <ac:spMk id="2" creationId="{00000000-0000-0000-0000-000000000000}"/>
          </ac:spMkLst>
        </pc:spChg>
        <pc:spChg chg="del mod">
          <ac:chgData name="Bevc Jonan, Sara" userId="96645aa7-ee3e-4c4b-b7fe-4bcff5f157fb" providerId="ADAL" clId="{DD8D5985-B168-4245-B747-5BE3DC917608}" dt="2024-11-07T11:06:24.594" v="310" actId="478"/>
          <ac:spMkLst>
            <pc:docMk/>
            <pc:sldMk cId="3510090962" sldId="293"/>
            <ac:spMk id="3" creationId="{00000000-0000-0000-0000-000000000000}"/>
          </ac:spMkLst>
        </pc:spChg>
        <pc:spChg chg="add">
          <ac:chgData name="Bevc Jonan, Sara" userId="96645aa7-ee3e-4c4b-b7fe-4bcff5f157fb" providerId="ADAL" clId="{DD8D5985-B168-4245-B747-5BE3DC917608}" dt="2024-11-07T11:06:16.925" v="309" actId="26606"/>
          <ac:spMkLst>
            <pc:docMk/>
            <pc:sldMk cId="3510090962" sldId="293"/>
            <ac:spMk id="8" creationId="{C9A36457-A5F4-4103-A443-02581C09185B}"/>
          </ac:spMkLst>
        </pc:spChg>
        <pc:spChg chg="add">
          <ac:chgData name="Bevc Jonan, Sara" userId="96645aa7-ee3e-4c4b-b7fe-4bcff5f157fb" providerId="ADAL" clId="{DD8D5985-B168-4245-B747-5BE3DC917608}" dt="2024-11-07T11:06:16.925" v="309" actId="26606"/>
          <ac:spMkLst>
            <pc:docMk/>
            <pc:sldMk cId="3510090962" sldId="293"/>
            <ac:spMk id="10" creationId="{DC5FB7E8-B636-40FA-BE8D-48145C0F5C57}"/>
          </ac:spMkLst>
        </pc:spChg>
        <pc:spChg chg="add">
          <ac:chgData name="Bevc Jonan, Sara" userId="96645aa7-ee3e-4c4b-b7fe-4bcff5f157fb" providerId="ADAL" clId="{DD8D5985-B168-4245-B747-5BE3DC917608}" dt="2024-11-07T11:06:16.925" v="309" actId="26606"/>
          <ac:spMkLst>
            <pc:docMk/>
            <pc:sldMk cId="3510090962" sldId="293"/>
            <ac:spMk id="12" creationId="{142DCE2C-2863-46FA-9BE7-24365A24D9BA}"/>
          </ac:spMkLst>
        </pc:spChg>
      </pc:sldChg>
      <pc:sldChg chg="addSp delSp modSp mod setBg">
        <pc:chgData name="Bevc Jonan, Sara" userId="96645aa7-ee3e-4c4b-b7fe-4bcff5f157fb" providerId="ADAL" clId="{DD8D5985-B168-4245-B747-5BE3DC917608}" dt="2024-11-07T11:29:05.178" v="729" actId="14100"/>
        <pc:sldMkLst>
          <pc:docMk/>
          <pc:sldMk cId="950579781" sldId="297"/>
        </pc:sldMkLst>
        <pc:spChg chg="mod">
          <ac:chgData name="Bevc Jonan, Sara" userId="96645aa7-ee3e-4c4b-b7fe-4bcff5f157fb" providerId="ADAL" clId="{DD8D5985-B168-4245-B747-5BE3DC917608}" dt="2024-11-07T11:16:14.876" v="492" actId="14100"/>
          <ac:spMkLst>
            <pc:docMk/>
            <pc:sldMk cId="950579781" sldId="297"/>
            <ac:spMk id="2" creationId="{00000000-0000-0000-0000-000000000000}"/>
          </ac:spMkLst>
        </pc:spChg>
        <pc:spChg chg="add del mod">
          <ac:chgData name="Bevc Jonan, Sara" userId="96645aa7-ee3e-4c4b-b7fe-4bcff5f157fb" providerId="ADAL" clId="{DD8D5985-B168-4245-B747-5BE3DC917608}" dt="2024-11-07T11:28:40.187" v="718" actId="931"/>
          <ac:spMkLst>
            <pc:docMk/>
            <pc:sldMk cId="950579781" sldId="297"/>
            <ac:spMk id="5" creationId="{059E48F7-2BA8-0CD3-1AFE-64AFA88E6B16}"/>
          </ac:spMkLst>
        </pc:spChg>
        <pc:spChg chg="add">
          <ac:chgData name="Bevc Jonan, Sara" userId="96645aa7-ee3e-4c4b-b7fe-4bcff5f157fb" providerId="ADAL" clId="{DD8D5985-B168-4245-B747-5BE3DC917608}" dt="2024-11-07T11:05:54.110" v="305" actId="26606"/>
          <ac:spMkLst>
            <pc:docMk/>
            <pc:sldMk cId="950579781" sldId="297"/>
            <ac:spMk id="9" creationId="{3C54F4CE-85F0-46ED-80DA-9518C9251AD1}"/>
          </ac:spMkLst>
        </pc:spChg>
        <pc:spChg chg="add">
          <ac:chgData name="Bevc Jonan, Sara" userId="96645aa7-ee3e-4c4b-b7fe-4bcff5f157fb" providerId="ADAL" clId="{DD8D5985-B168-4245-B747-5BE3DC917608}" dt="2024-11-07T11:05:54.110" v="305" actId="26606"/>
          <ac:spMkLst>
            <pc:docMk/>
            <pc:sldMk cId="950579781" sldId="297"/>
            <ac:spMk id="11" creationId="{DADD1FCA-8ACB-4958-81DD-4CDD6D3E1921}"/>
          </ac:spMkLst>
        </pc:spChg>
        <pc:picChg chg="del mod">
          <ac:chgData name="Bevc Jonan, Sara" userId="96645aa7-ee3e-4c4b-b7fe-4bcff5f157fb" providerId="ADAL" clId="{DD8D5985-B168-4245-B747-5BE3DC917608}" dt="2024-11-07T11:28:34.558" v="717" actId="478"/>
          <ac:picMkLst>
            <pc:docMk/>
            <pc:sldMk cId="950579781" sldId="297"/>
            <ac:picMk id="4" creationId="{00000000-0000-0000-0000-000000000000}"/>
          </ac:picMkLst>
        </pc:picChg>
        <pc:picChg chg="add mod">
          <ac:chgData name="Bevc Jonan, Sara" userId="96645aa7-ee3e-4c4b-b7fe-4bcff5f157fb" providerId="ADAL" clId="{DD8D5985-B168-4245-B747-5BE3DC917608}" dt="2024-11-07T11:29:05.178" v="729" actId="14100"/>
          <ac:picMkLst>
            <pc:docMk/>
            <pc:sldMk cId="950579781" sldId="297"/>
            <ac:picMk id="7" creationId="{858BE58E-05AF-2307-057A-EC6C466D0096}"/>
          </ac:picMkLst>
        </pc:picChg>
      </pc:sldChg>
      <pc:sldChg chg="addSp delSp modSp mod setBg">
        <pc:chgData name="Bevc Jonan, Sara" userId="96645aa7-ee3e-4c4b-b7fe-4bcff5f157fb" providerId="ADAL" clId="{DD8D5985-B168-4245-B747-5BE3DC917608}" dt="2024-11-07T11:47:00.567" v="767" actId="14100"/>
        <pc:sldMkLst>
          <pc:docMk/>
          <pc:sldMk cId="256750989" sldId="298"/>
        </pc:sldMkLst>
        <pc:spChg chg="mod">
          <ac:chgData name="Bevc Jonan, Sara" userId="96645aa7-ee3e-4c4b-b7fe-4bcff5f157fb" providerId="ADAL" clId="{DD8D5985-B168-4245-B747-5BE3DC917608}" dt="2024-11-07T11:00:59.108" v="267" actId="26606"/>
          <ac:spMkLst>
            <pc:docMk/>
            <pc:sldMk cId="256750989" sldId="298"/>
            <ac:spMk id="2" creationId="{00000000-0000-0000-0000-000000000000}"/>
          </ac:spMkLst>
        </pc:spChg>
        <pc:spChg chg="add mod">
          <ac:chgData name="Bevc Jonan, Sara" userId="96645aa7-ee3e-4c4b-b7fe-4bcff5f157fb" providerId="ADAL" clId="{DD8D5985-B168-4245-B747-5BE3DC917608}" dt="2024-11-07T11:47:00.567" v="767" actId="14100"/>
          <ac:spMkLst>
            <pc:docMk/>
            <pc:sldMk cId="256750989" sldId="298"/>
            <ac:spMk id="4" creationId="{31AA7240-FBB4-8EA9-07E0-4D0D01882205}"/>
          </ac:spMkLst>
        </pc:spChg>
        <pc:spChg chg="add">
          <ac:chgData name="Bevc Jonan, Sara" userId="96645aa7-ee3e-4c4b-b7fe-4bcff5f157fb" providerId="ADAL" clId="{DD8D5985-B168-4245-B747-5BE3DC917608}" dt="2024-11-07T11:00:59.108" v="267" actId="26606"/>
          <ac:spMkLst>
            <pc:docMk/>
            <pc:sldMk cId="256750989" sldId="298"/>
            <ac:spMk id="11" creationId="{7FF47CB7-972F-479F-A36D-9E72D26EC8DA}"/>
          </ac:spMkLst>
        </pc:spChg>
        <pc:spChg chg="add">
          <ac:chgData name="Bevc Jonan, Sara" userId="96645aa7-ee3e-4c4b-b7fe-4bcff5f157fb" providerId="ADAL" clId="{DD8D5985-B168-4245-B747-5BE3DC917608}" dt="2024-11-07T11:00:59.108" v="267" actId="26606"/>
          <ac:spMkLst>
            <pc:docMk/>
            <pc:sldMk cId="256750989" sldId="298"/>
            <ac:spMk id="13" creationId="{0D153B68-5844-490D-8E67-F616D6D721CA}"/>
          </ac:spMkLst>
        </pc:spChg>
        <pc:spChg chg="add">
          <ac:chgData name="Bevc Jonan, Sara" userId="96645aa7-ee3e-4c4b-b7fe-4bcff5f157fb" providerId="ADAL" clId="{DD8D5985-B168-4245-B747-5BE3DC917608}" dt="2024-11-07T11:00:59.108" v="267" actId="26606"/>
          <ac:spMkLst>
            <pc:docMk/>
            <pc:sldMk cId="256750989" sldId="298"/>
            <ac:spMk id="15" creationId="{9A0D773F-7A7D-4DBB-9DEA-86BB8B8F4BC8}"/>
          </ac:spMkLst>
        </pc:spChg>
        <pc:picChg chg="del mod">
          <ac:chgData name="Bevc Jonan, Sara" userId="96645aa7-ee3e-4c4b-b7fe-4bcff5f157fb" providerId="ADAL" clId="{DD8D5985-B168-4245-B747-5BE3DC917608}" dt="2024-11-07T11:00:09.483" v="253" actId="478"/>
          <ac:picMkLst>
            <pc:docMk/>
            <pc:sldMk cId="256750989" sldId="298"/>
            <ac:picMk id="5" creationId="{00000000-0000-0000-0000-000000000000}"/>
          </ac:picMkLst>
        </pc:picChg>
        <pc:picChg chg="add mod">
          <ac:chgData name="Bevc Jonan, Sara" userId="96645aa7-ee3e-4c4b-b7fe-4bcff5f157fb" providerId="ADAL" clId="{DD8D5985-B168-4245-B747-5BE3DC917608}" dt="2024-11-07T11:46:57.247" v="766" actId="14100"/>
          <ac:picMkLst>
            <pc:docMk/>
            <pc:sldMk cId="256750989" sldId="298"/>
            <ac:picMk id="6" creationId="{4A86FED8-DDA9-8D8A-7ACD-82A09D5A7E48}"/>
          </ac:picMkLst>
        </pc:picChg>
      </pc:sldChg>
      <pc:sldChg chg="addSp modSp mod setBg">
        <pc:chgData name="Bevc Jonan, Sara" userId="96645aa7-ee3e-4c4b-b7fe-4bcff5f157fb" providerId="ADAL" clId="{DD8D5985-B168-4245-B747-5BE3DC917608}" dt="2024-11-07T11:54:51.550" v="908" actId="14100"/>
        <pc:sldMkLst>
          <pc:docMk/>
          <pc:sldMk cId="1111251761" sldId="299"/>
        </pc:sldMkLst>
        <pc:spChg chg="mod">
          <ac:chgData name="Bevc Jonan, Sara" userId="96645aa7-ee3e-4c4b-b7fe-4bcff5f157fb" providerId="ADAL" clId="{DD8D5985-B168-4245-B747-5BE3DC917608}" dt="2024-11-07T11:20:49.962" v="670" actId="2711"/>
          <ac:spMkLst>
            <pc:docMk/>
            <pc:sldMk cId="1111251761" sldId="299"/>
            <ac:spMk id="2" creationId="{00000000-0000-0000-0000-000000000000}"/>
          </ac:spMkLst>
        </pc:spChg>
        <pc:spChg chg="mod">
          <ac:chgData name="Bevc Jonan, Sara" userId="96645aa7-ee3e-4c4b-b7fe-4bcff5f157fb" providerId="ADAL" clId="{DD8D5985-B168-4245-B747-5BE3DC917608}" dt="2024-11-07T11:54:51.550" v="908" actId="14100"/>
          <ac:spMkLst>
            <pc:docMk/>
            <pc:sldMk cId="1111251761" sldId="299"/>
            <ac:spMk id="3" creationId="{00000000-0000-0000-0000-000000000000}"/>
          </ac:spMkLst>
        </pc:spChg>
        <pc:spChg chg="add">
          <ac:chgData name="Bevc Jonan, Sara" userId="96645aa7-ee3e-4c4b-b7fe-4bcff5f157fb" providerId="ADAL" clId="{DD8D5985-B168-4245-B747-5BE3DC917608}" dt="2024-11-07T11:06:05.265" v="307" actId="26606"/>
          <ac:spMkLst>
            <pc:docMk/>
            <pc:sldMk cId="1111251761" sldId="299"/>
            <ac:spMk id="8" creationId="{C9A36457-A5F4-4103-A443-02581C09185B}"/>
          </ac:spMkLst>
        </pc:spChg>
        <pc:spChg chg="add">
          <ac:chgData name="Bevc Jonan, Sara" userId="96645aa7-ee3e-4c4b-b7fe-4bcff5f157fb" providerId="ADAL" clId="{DD8D5985-B168-4245-B747-5BE3DC917608}" dt="2024-11-07T11:06:05.265" v="307" actId="26606"/>
          <ac:spMkLst>
            <pc:docMk/>
            <pc:sldMk cId="1111251761" sldId="299"/>
            <ac:spMk id="10" creationId="{DC5FB7E8-B636-40FA-BE8D-48145C0F5C57}"/>
          </ac:spMkLst>
        </pc:spChg>
        <pc:spChg chg="add">
          <ac:chgData name="Bevc Jonan, Sara" userId="96645aa7-ee3e-4c4b-b7fe-4bcff5f157fb" providerId="ADAL" clId="{DD8D5985-B168-4245-B747-5BE3DC917608}" dt="2024-11-07T11:06:05.265" v="307" actId="26606"/>
          <ac:spMkLst>
            <pc:docMk/>
            <pc:sldMk cId="1111251761" sldId="299"/>
            <ac:spMk id="12" creationId="{142DCE2C-2863-46FA-9BE7-24365A24D9BA}"/>
          </ac:spMkLst>
        </pc:spChg>
      </pc:sldChg>
      <pc:sldChg chg="addSp modSp mod setBg">
        <pc:chgData name="Bevc Jonan, Sara" userId="96645aa7-ee3e-4c4b-b7fe-4bcff5f157fb" providerId="ADAL" clId="{DD8D5985-B168-4245-B747-5BE3DC917608}" dt="2024-11-07T11:21:37.898" v="693" actId="255"/>
        <pc:sldMkLst>
          <pc:docMk/>
          <pc:sldMk cId="3397871346" sldId="300"/>
        </pc:sldMkLst>
        <pc:spChg chg="mod">
          <ac:chgData name="Bevc Jonan, Sara" userId="96645aa7-ee3e-4c4b-b7fe-4bcff5f157fb" providerId="ADAL" clId="{DD8D5985-B168-4245-B747-5BE3DC917608}" dt="2024-11-07T11:21:37.898" v="693" actId="255"/>
          <ac:spMkLst>
            <pc:docMk/>
            <pc:sldMk cId="3397871346" sldId="300"/>
            <ac:spMk id="2" creationId="{00000000-0000-0000-0000-000000000000}"/>
          </ac:spMkLst>
        </pc:spChg>
        <pc:spChg chg="add">
          <ac:chgData name="Bevc Jonan, Sara" userId="96645aa7-ee3e-4c4b-b7fe-4bcff5f157fb" providerId="ADAL" clId="{DD8D5985-B168-4245-B747-5BE3DC917608}" dt="2024-11-07T11:06:08.979" v="308" actId="26606"/>
          <ac:spMkLst>
            <pc:docMk/>
            <pc:sldMk cId="3397871346" sldId="300"/>
            <ac:spMk id="9" creationId="{F0DCC097-1DB8-4B6D-85D0-6FBA0E1CA4BA}"/>
          </ac:spMkLst>
        </pc:spChg>
        <pc:spChg chg="add">
          <ac:chgData name="Bevc Jonan, Sara" userId="96645aa7-ee3e-4c4b-b7fe-4bcff5f157fb" providerId="ADAL" clId="{DD8D5985-B168-4245-B747-5BE3DC917608}" dt="2024-11-07T11:06:08.979" v="308" actId="26606"/>
          <ac:spMkLst>
            <pc:docMk/>
            <pc:sldMk cId="3397871346" sldId="300"/>
            <ac:spMk id="11" creationId="{E0B58608-23C8-4441-994D-C6823EEE1DB7}"/>
          </ac:spMkLst>
        </pc:spChg>
        <pc:picChg chg="mod">
          <ac:chgData name="Bevc Jonan, Sara" userId="96645aa7-ee3e-4c4b-b7fe-4bcff5f157fb" providerId="ADAL" clId="{DD8D5985-B168-4245-B747-5BE3DC917608}" dt="2024-11-07T11:06:08.979" v="308" actId="26606"/>
          <ac:picMkLst>
            <pc:docMk/>
            <pc:sldMk cId="3397871346" sldId="300"/>
            <ac:picMk id="4" creationId="{00000000-0000-0000-0000-000000000000}"/>
          </ac:picMkLst>
        </pc:picChg>
      </pc:sldChg>
      <pc:sldChg chg="addSp delSp modSp mod setBg">
        <pc:chgData name="Bevc Jonan, Sara" userId="96645aa7-ee3e-4c4b-b7fe-4bcff5f157fb" providerId="ADAL" clId="{DD8D5985-B168-4245-B747-5BE3DC917608}" dt="2024-11-07T11:34:56.762" v="737" actId="14100"/>
        <pc:sldMkLst>
          <pc:docMk/>
          <pc:sldMk cId="2796332389" sldId="301"/>
        </pc:sldMkLst>
        <pc:spChg chg="mod">
          <ac:chgData name="Bevc Jonan, Sara" userId="96645aa7-ee3e-4c4b-b7fe-4bcff5f157fb" providerId="ADAL" clId="{DD8D5985-B168-4245-B747-5BE3DC917608}" dt="2024-11-07T11:13:38.096" v="439" actId="2711"/>
          <ac:spMkLst>
            <pc:docMk/>
            <pc:sldMk cId="2796332389" sldId="301"/>
            <ac:spMk id="2" creationId="{00000000-0000-0000-0000-000000000000}"/>
          </ac:spMkLst>
        </pc:spChg>
        <pc:spChg chg="add del mod">
          <ac:chgData name="Bevc Jonan, Sara" userId="96645aa7-ee3e-4c4b-b7fe-4bcff5f157fb" providerId="ADAL" clId="{DD8D5985-B168-4245-B747-5BE3DC917608}" dt="2024-11-07T11:34:44.922" v="731" actId="931"/>
          <ac:spMkLst>
            <pc:docMk/>
            <pc:sldMk cId="2796332389" sldId="301"/>
            <ac:spMk id="5" creationId="{B3612B78-5004-3703-F543-F848AD2F2C26}"/>
          </ac:spMkLst>
        </pc:spChg>
        <pc:spChg chg="add">
          <ac:chgData name="Bevc Jonan, Sara" userId="96645aa7-ee3e-4c4b-b7fe-4bcff5f157fb" providerId="ADAL" clId="{DD8D5985-B168-4245-B747-5BE3DC917608}" dt="2024-11-07T11:05:05.294" v="294" actId="26606"/>
          <ac:spMkLst>
            <pc:docMk/>
            <pc:sldMk cId="2796332389" sldId="301"/>
            <ac:spMk id="9" creationId="{3C54F4CE-85F0-46ED-80DA-9518C9251AD1}"/>
          </ac:spMkLst>
        </pc:spChg>
        <pc:spChg chg="add">
          <ac:chgData name="Bevc Jonan, Sara" userId="96645aa7-ee3e-4c4b-b7fe-4bcff5f157fb" providerId="ADAL" clId="{DD8D5985-B168-4245-B747-5BE3DC917608}" dt="2024-11-07T11:05:05.294" v="294" actId="26606"/>
          <ac:spMkLst>
            <pc:docMk/>
            <pc:sldMk cId="2796332389" sldId="301"/>
            <ac:spMk id="11" creationId="{DADD1FCA-8ACB-4958-81DD-4CDD6D3E1921}"/>
          </ac:spMkLst>
        </pc:spChg>
        <pc:picChg chg="del mod">
          <ac:chgData name="Bevc Jonan, Sara" userId="96645aa7-ee3e-4c4b-b7fe-4bcff5f157fb" providerId="ADAL" clId="{DD8D5985-B168-4245-B747-5BE3DC917608}" dt="2024-11-07T11:34:40.482" v="730" actId="478"/>
          <ac:picMkLst>
            <pc:docMk/>
            <pc:sldMk cId="2796332389" sldId="301"/>
            <ac:picMk id="4" creationId="{00000000-0000-0000-0000-000000000000}"/>
          </ac:picMkLst>
        </pc:picChg>
        <pc:picChg chg="add mod">
          <ac:chgData name="Bevc Jonan, Sara" userId="96645aa7-ee3e-4c4b-b7fe-4bcff5f157fb" providerId="ADAL" clId="{DD8D5985-B168-4245-B747-5BE3DC917608}" dt="2024-11-07T11:34:56.762" v="737" actId="14100"/>
          <ac:picMkLst>
            <pc:docMk/>
            <pc:sldMk cId="2796332389" sldId="301"/>
            <ac:picMk id="7" creationId="{ACBE4806-4C47-AFB7-BF0A-0F5726841F68}"/>
          </ac:picMkLst>
        </pc:picChg>
      </pc:sldChg>
      <pc:sldChg chg="addSp modSp mod setBg">
        <pc:chgData name="Bevc Jonan, Sara" userId="96645aa7-ee3e-4c4b-b7fe-4bcff5f157fb" providerId="ADAL" clId="{DD8D5985-B168-4245-B747-5BE3DC917608}" dt="2024-11-07T11:14:16.716" v="447" actId="1076"/>
        <pc:sldMkLst>
          <pc:docMk/>
          <pc:sldMk cId="536023409" sldId="302"/>
        </pc:sldMkLst>
        <pc:spChg chg="mod">
          <ac:chgData name="Bevc Jonan, Sara" userId="96645aa7-ee3e-4c4b-b7fe-4bcff5f157fb" providerId="ADAL" clId="{DD8D5985-B168-4245-B747-5BE3DC917608}" dt="2024-11-07T11:14:02.206" v="444" actId="20577"/>
          <ac:spMkLst>
            <pc:docMk/>
            <pc:sldMk cId="536023409" sldId="302"/>
            <ac:spMk id="2" creationId="{00000000-0000-0000-0000-000000000000}"/>
          </ac:spMkLst>
        </pc:spChg>
        <pc:spChg chg="mod">
          <ac:chgData name="Bevc Jonan, Sara" userId="96645aa7-ee3e-4c4b-b7fe-4bcff5f157fb" providerId="ADAL" clId="{DD8D5985-B168-4245-B747-5BE3DC917608}" dt="2024-11-07T11:14:16.716" v="447" actId="1076"/>
          <ac:spMkLst>
            <pc:docMk/>
            <pc:sldMk cId="536023409" sldId="302"/>
            <ac:spMk id="3" creationId="{00000000-0000-0000-0000-000000000000}"/>
          </ac:spMkLst>
        </pc:spChg>
        <pc:spChg chg="add">
          <ac:chgData name="Bevc Jonan, Sara" userId="96645aa7-ee3e-4c4b-b7fe-4bcff5f157fb" providerId="ADAL" clId="{DD8D5985-B168-4245-B747-5BE3DC917608}" dt="2024-11-07T11:05:14.912" v="296" actId="26606"/>
          <ac:spMkLst>
            <pc:docMk/>
            <pc:sldMk cId="536023409" sldId="302"/>
            <ac:spMk id="8" creationId="{C9A36457-A5F4-4103-A443-02581C09185B}"/>
          </ac:spMkLst>
        </pc:spChg>
        <pc:spChg chg="add">
          <ac:chgData name="Bevc Jonan, Sara" userId="96645aa7-ee3e-4c4b-b7fe-4bcff5f157fb" providerId="ADAL" clId="{DD8D5985-B168-4245-B747-5BE3DC917608}" dt="2024-11-07T11:05:14.912" v="296" actId="26606"/>
          <ac:spMkLst>
            <pc:docMk/>
            <pc:sldMk cId="536023409" sldId="302"/>
            <ac:spMk id="10" creationId="{DC5FB7E8-B636-40FA-BE8D-48145C0F5C57}"/>
          </ac:spMkLst>
        </pc:spChg>
        <pc:spChg chg="add">
          <ac:chgData name="Bevc Jonan, Sara" userId="96645aa7-ee3e-4c4b-b7fe-4bcff5f157fb" providerId="ADAL" clId="{DD8D5985-B168-4245-B747-5BE3DC917608}" dt="2024-11-07T11:05:14.912" v="296" actId="26606"/>
          <ac:spMkLst>
            <pc:docMk/>
            <pc:sldMk cId="536023409" sldId="302"/>
            <ac:spMk id="12" creationId="{142DCE2C-2863-46FA-9BE7-24365A24D9BA}"/>
          </ac:spMkLst>
        </pc:spChg>
      </pc:sldChg>
      <pc:sldChg chg="addSp modSp mod setBg">
        <pc:chgData name="Bevc Jonan, Sara" userId="96645aa7-ee3e-4c4b-b7fe-4bcff5f157fb" providerId="ADAL" clId="{DD8D5985-B168-4245-B747-5BE3DC917608}" dt="2024-11-07T11:15:12.976" v="483" actId="20577"/>
        <pc:sldMkLst>
          <pc:docMk/>
          <pc:sldMk cId="1057982928" sldId="303"/>
        </pc:sldMkLst>
        <pc:spChg chg="mod">
          <ac:chgData name="Bevc Jonan, Sara" userId="96645aa7-ee3e-4c4b-b7fe-4bcff5f157fb" providerId="ADAL" clId="{DD8D5985-B168-4245-B747-5BE3DC917608}" dt="2024-11-07T11:14:30.278" v="453" actId="20577"/>
          <ac:spMkLst>
            <pc:docMk/>
            <pc:sldMk cId="1057982928" sldId="303"/>
            <ac:spMk id="2" creationId="{00000000-0000-0000-0000-000000000000}"/>
          </ac:spMkLst>
        </pc:spChg>
        <pc:spChg chg="mod">
          <ac:chgData name="Bevc Jonan, Sara" userId="96645aa7-ee3e-4c4b-b7fe-4bcff5f157fb" providerId="ADAL" clId="{DD8D5985-B168-4245-B747-5BE3DC917608}" dt="2024-11-07T11:15:12.976" v="483" actId="20577"/>
          <ac:spMkLst>
            <pc:docMk/>
            <pc:sldMk cId="1057982928" sldId="303"/>
            <ac:spMk id="3" creationId="{00000000-0000-0000-0000-000000000000}"/>
          </ac:spMkLst>
        </pc:spChg>
        <pc:spChg chg="add">
          <ac:chgData name="Bevc Jonan, Sara" userId="96645aa7-ee3e-4c4b-b7fe-4bcff5f157fb" providerId="ADAL" clId="{DD8D5985-B168-4245-B747-5BE3DC917608}" dt="2024-11-07T11:05:18.567" v="297" actId="26606"/>
          <ac:spMkLst>
            <pc:docMk/>
            <pc:sldMk cId="1057982928" sldId="303"/>
            <ac:spMk id="8" creationId="{C9A36457-A5F4-4103-A443-02581C09185B}"/>
          </ac:spMkLst>
        </pc:spChg>
        <pc:spChg chg="add">
          <ac:chgData name="Bevc Jonan, Sara" userId="96645aa7-ee3e-4c4b-b7fe-4bcff5f157fb" providerId="ADAL" clId="{DD8D5985-B168-4245-B747-5BE3DC917608}" dt="2024-11-07T11:05:18.567" v="297" actId="26606"/>
          <ac:spMkLst>
            <pc:docMk/>
            <pc:sldMk cId="1057982928" sldId="303"/>
            <ac:spMk id="10" creationId="{DC5FB7E8-B636-40FA-BE8D-48145C0F5C57}"/>
          </ac:spMkLst>
        </pc:spChg>
        <pc:spChg chg="add">
          <ac:chgData name="Bevc Jonan, Sara" userId="96645aa7-ee3e-4c4b-b7fe-4bcff5f157fb" providerId="ADAL" clId="{DD8D5985-B168-4245-B747-5BE3DC917608}" dt="2024-11-07T11:05:18.567" v="297" actId="26606"/>
          <ac:spMkLst>
            <pc:docMk/>
            <pc:sldMk cId="1057982928" sldId="303"/>
            <ac:spMk id="12" creationId="{142DCE2C-2863-46FA-9BE7-24365A24D9BA}"/>
          </ac:spMkLst>
        </pc:spChg>
      </pc:sldChg>
      <pc:sldChg chg="addSp delSp modSp mod">
        <pc:chgData name="Bevc Jonan, Sara" userId="96645aa7-ee3e-4c4b-b7fe-4bcff5f157fb" providerId="ADAL" clId="{DD8D5985-B168-4245-B747-5BE3DC917608}" dt="2024-11-07T11:46:16.407" v="758" actId="122"/>
        <pc:sldMkLst>
          <pc:docMk/>
          <pc:sldMk cId="448413853" sldId="305"/>
        </pc:sldMkLst>
        <pc:spChg chg="mod">
          <ac:chgData name="Bevc Jonan, Sara" userId="96645aa7-ee3e-4c4b-b7fe-4bcff5f157fb" providerId="ADAL" clId="{DD8D5985-B168-4245-B747-5BE3DC917608}" dt="2024-11-07T11:43:42.088" v="739" actId="20577"/>
          <ac:spMkLst>
            <pc:docMk/>
            <pc:sldMk cId="448413853" sldId="305"/>
            <ac:spMk id="4" creationId="{00000000-0000-0000-0000-000000000000}"/>
          </ac:spMkLst>
        </pc:spChg>
        <pc:spChg chg="del mod">
          <ac:chgData name="Bevc Jonan, Sara" userId="96645aa7-ee3e-4c4b-b7fe-4bcff5f157fb" providerId="ADAL" clId="{DD8D5985-B168-4245-B747-5BE3DC917608}" dt="2024-11-07T11:02:21.154" v="275" actId="26606"/>
          <ac:spMkLst>
            <pc:docMk/>
            <pc:sldMk cId="448413853" sldId="305"/>
            <ac:spMk id="6" creationId="{00000000-0000-0000-0000-000000000000}"/>
          </ac:spMkLst>
        </pc:spChg>
        <pc:graphicFrameChg chg="add mod">
          <ac:chgData name="Bevc Jonan, Sara" userId="96645aa7-ee3e-4c4b-b7fe-4bcff5f157fb" providerId="ADAL" clId="{DD8D5985-B168-4245-B747-5BE3DC917608}" dt="2024-11-07T11:46:16.407" v="758" actId="122"/>
          <ac:graphicFrameMkLst>
            <pc:docMk/>
            <pc:sldMk cId="448413853" sldId="305"/>
            <ac:graphicFrameMk id="13" creationId="{42B1DE96-BE82-16F2-595C-A52D76259BAF}"/>
          </ac:graphicFrameMkLst>
        </pc:graphicFrameChg>
        <pc:picChg chg="del">
          <ac:chgData name="Bevc Jonan, Sara" userId="96645aa7-ee3e-4c4b-b7fe-4bcff5f157fb" providerId="ADAL" clId="{DD8D5985-B168-4245-B747-5BE3DC917608}" dt="2024-11-07T11:01:55.074" v="272" actId="478"/>
          <ac:picMkLst>
            <pc:docMk/>
            <pc:sldMk cId="448413853" sldId="305"/>
            <ac:picMk id="2" creationId="{00000000-0000-0000-0000-000000000000}"/>
          </ac:picMkLst>
        </pc:picChg>
        <pc:picChg chg="add mod">
          <ac:chgData name="Bevc Jonan, Sara" userId="96645aa7-ee3e-4c4b-b7fe-4bcff5f157fb" providerId="ADAL" clId="{DD8D5985-B168-4245-B747-5BE3DC917608}" dt="2024-11-07T11:43:46.217" v="740" actId="1076"/>
          <ac:picMkLst>
            <pc:docMk/>
            <pc:sldMk cId="448413853" sldId="305"/>
            <ac:picMk id="3" creationId="{66C611FE-4C8A-85A3-8C2D-34535BEB4FEF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757305-BF8F-4A96-A233-28C6A7E00977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69133335-CE98-47E7-9391-9C93473AFEB4}">
      <dgm:prSet custT="1"/>
      <dgm:spPr/>
      <dgm:t>
        <a:bodyPr/>
        <a:lstStyle/>
        <a:p>
          <a:r>
            <a:rPr lang="sl-SI" sz="1800" dirty="0">
              <a:latin typeface="Garamond" panose="02020404030301010803" pitchFamily="18" charset="0"/>
            </a:rPr>
            <a:t>Individualne vaje v kliničnem okolju </a:t>
          </a:r>
          <a:r>
            <a:rPr lang="en-US" sz="1800" dirty="0">
              <a:latin typeface="Garamond" panose="02020404030301010803" pitchFamily="18" charset="0"/>
            </a:rPr>
            <a:t>1.</a:t>
          </a:r>
          <a:r>
            <a:rPr lang="sl-SI" sz="1800" dirty="0">
              <a:latin typeface="Garamond" panose="02020404030301010803" pitchFamily="18" charset="0"/>
            </a:rPr>
            <a:t> letnik</a:t>
          </a:r>
          <a:r>
            <a:rPr lang="en-US" sz="1800" dirty="0">
              <a:latin typeface="Garamond" panose="02020404030301010803" pitchFamily="18" charset="0"/>
            </a:rPr>
            <a:t> </a:t>
          </a:r>
          <a:r>
            <a:rPr lang="en-SI" sz="1800" dirty="0">
              <a:latin typeface="Garamond" panose="02020404030301010803" pitchFamily="18" charset="0"/>
            </a:rPr>
            <a:t>–</a:t>
          </a:r>
          <a:r>
            <a:rPr lang="en-US" sz="1800" dirty="0">
              <a:latin typeface="Garamond" panose="02020404030301010803" pitchFamily="18" charset="0"/>
            </a:rPr>
            <a:t> </a:t>
          </a:r>
          <a:r>
            <a:rPr lang="sl-SI" sz="1800" dirty="0">
              <a:latin typeface="Garamond" panose="02020404030301010803" pitchFamily="18" charset="0"/>
            </a:rPr>
            <a:t>študijsko</a:t>
          </a:r>
          <a:r>
            <a:rPr lang="en-US" sz="1800" dirty="0">
              <a:latin typeface="Garamond" panose="02020404030301010803" pitchFamily="18" charset="0"/>
            </a:rPr>
            <a:t> </a:t>
          </a:r>
          <a:r>
            <a:rPr lang="sl-SI" sz="1800" dirty="0">
              <a:latin typeface="Garamond" panose="02020404030301010803" pitchFamily="18" charset="0"/>
            </a:rPr>
            <a:t>leto</a:t>
          </a:r>
          <a:r>
            <a:rPr lang="en-US" sz="1800" dirty="0">
              <a:latin typeface="Garamond" panose="02020404030301010803" pitchFamily="18" charset="0"/>
            </a:rPr>
            <a:t> 202</a:t>
          </a:r>
          <a:r>
            <a:rPr lang="sl-SI" sz="1800" dirty="0">
              <a:latin typeface="Garamond" panose="02020404030301010803" pitchFamily="18" charset="0"/>
            </a:rPr>
            <a:t>4</a:t>
          </a:r>
          <a:r>
            <a:rPr lang="en-US" sz="1800" dirty="0">
              <a:latin typeface="Garamond" panose="02020404030301010803" pitchFamily="18" charset="0"/>
            </a:rPr>
            <a:t>/202</a:t>
          </a:r>
          <a:r>
            <a:rPr lang="sl-SI" sz="1800" dirty="0">
              <a:latin typeface="Garamond" panose="02020404030301010803" pitchFamily="18" charset="0"/>
            </a:rPr>
            <a:t>5</a:t>
          </a:r>
          <a:endParaRPr lang="en-US" sz="1800" dirty="0">
            <a:latin typeface="Garamond" panose="02020404030301010803" pitchFamily="18" charset="0"/>
          </a:endParaRPr>
        </a:p>
      </dgm:t>
    </dgm:pt>
    <dgm:pt modelId="{B9A153E0-4660-45EB-BBAC-5AAEAFF846B5}" type="parTrans" cxnId="{4F38E9C0-812A-4686-8D5A-CC04C301CE76}">
      <dgm:prSet/>
      <dgm:spPr/>
      <dgm:t>
        <a:bodyPr/>
        <a:lstStyle/>
        <a:p>
          <a:endParaRPr lang="en-US"/>
        </a:p>
      </dgm:t>
    </dgm:pt>
    <dgm:pt modelId="{43BA6B34-9502-412C-AF80-6B0043294DD0}" type="sibTrans" cxnId="{4F38E9C0-812A-4686-8D5A-CC04C301CE76}">
      <dgm:prSet/>
      <dgm:spPr/>
      <dgm:t>
        <a:bodyPr/>
        <a:lstStyle/>
        <a:p>
          <a:endParaRPr lang="en-US"/>
        </a:p>
      </dgm:t>
    </dgm:pt>
    <dgm:pt modelId="{A04B405D-934F-46BF-9FB0-507EBC112AF3}">
      <dgm:prSet custT="1"/>
      <dgm:spPr/>
      <dgm:t>
        <a:bodyPr/>
        <a:lstStyle/>
        <a:p>
          <a:pPr algn="ctr"/>
          <a:r>
            <a:rPr lang="en-US" sz="1800" dirty="0" err="1">
              <a:latin typeface="Garamond" panose="02020404030301010803" pitchFamily="18" charset="0"/>
            </a:rPr>
            <a:t>Termin</a:t>
          </a:r>
          <a:r>
            <a:rPr lang="en-US" sz="1800" dirty="0">
              <a:latin typeface="Garamond" panose="02020404030301010803" pitchFamily="18" charset="0"/>
            </a:rPr>
            <a:t> </a:t>
          </a:r>
          <a:r>
            <a:rPr lang="en-US" sz="1800" dirty="0" err="1">
              <a:latin typeface="Garamond" panose="02020404030301010803" pitchFamily="18" charset="0"/>
            </a:rPr>
            <a:t>izvajanja</a:t>
          </a:r>
          <a:r>
            <a:rPr lang="en-US" sz="1800" dirty="0">
              <a:latin typeface="Garamond" panose="02020404030301010803" pitchFamily="18" charset="0"/>
            </a:rPr>
            <a:t>: </a:t>
          </a:r>
          <a:r>
            <a:rPr lang="en-US" sz="1800" b="1" dirty="0">
              <a:latin typeface="Garamond" panose="02020404030301010803" pitchFamily="18" charset="0"/>
            </a:rPr>
            <a:t>2</a:t>
          </a:r>
          <a:r>
            <a:rPr lang="sl-SI" sz="1800" b="1" dirty="0">
              <a:latin typeface="Garamond" panose="02020404030301010803" pitchFamily="18" charset="0"/>
            </a:rPr>
            <a:t>6</a:t>
          </a:r>
          <a:r>
            <a:rPr lang="en-US" sz="1800" b="1" dirty="0">
              <a:latin typeface="Garamond" panose="02020404030301010803" pitchFamily="18" charset="0"/>
            </a:rPr>
            <a:t>. </a:t>
          </a:r>
          <a:r>
            <a:rPr lang="en-US" sz="1800" b="1" dirty="0" err="1">
              <a:latin typeface="Garamond" panose="02020404030301010803" pitchFamily="18" charset="0"/>
            </a:rPr>
            <a:t>maj</a:t>
          </a:r>
          <a:r>
            <a:rPr lang="en-US" sz="1800" b="1" dirty="0">
              <a:latin typeface="Garamond" panose="02020404030301010803" pitchFamily="18" charset="0"/>
            </a:rPr>
            <a:t> </a:t>
          </a:r>
          <a:r>
            <a:rPr lang="en-SI" sz="1800" b="1" dirty="0">
              <a:latin typeface="Garamond" panose="02020404030301010803" pitchFamily="18" charset="0"/>
            </a:rPr>
            <a:t>–</a:t>
          </a:r>
          <a:r>
            <a:rPr lang="en-US" sz="1800" b="1" dirty="0">
              <a:latin typeface="Garamond" panose="02020404030301010803" pitchFamily="18" charset="0"/>
            </a:rPr>
            <a:t> 1</a:t>
          </a:r>
          <a:r>
            <a:rPr lang="sl-SI" sz="1800" b="1" dirty="0">
              <a:latin typeface="Garamond" panose="02020404030301010803" pitchFamily="18" charset="0"/>
            </a:rPr>
            <a:t>2</a:t>
          </a:r>
          <a:r>
            <a:rPr lang="en-US" sz="1800" b="1" dirty="0">
              <a:latin typeface="Garamond" panose="02020404030301010803" pitchFamily="18" charset="0"/>
            </a:rPr>
            <a:t>. </a:t>
          </a:r>
          <a:r>
            <a:rPr lang="sl-SI" sz="1800" b="1" dirty="0">
              <a:latin typeface="Garamond" panose="02020404030301010803" pitchFamily="18" charset="0"/>
            </a:rPr>
            <a:t>s</a:t>
          </a:r>
          <a:r>
            <a:rPr lang="en-US" sz="1800" b="1" dirty="0" err="1">
              <a:latin typeface="Garamond" panose="02020404030301010803" pitchFamily="18" charset="0"/>
            </a:rPr>
            <a:t>eptember</a:t>
          </a:r>
          <a:r>
            <a:rPr lang="en-US" sz="1800" b="1" dirty="0">
              <a:latin typeface="Garamond" panose="02020404030301010803" pitchFamily="18" charset="0"/>
            </a:rPr>
            <a:t> 202</a:t>
          </a:r>
          <a:r>
            <a:rPr lang="sl-SI" sz="1800" b="1" dirty="0">
              <a:latin typeface="Garamond" panose="02020404030301010803" pitchFamily="18" charset="0"/>
            </a:rPr>
            <a:t>5</a:t>
          </a:r>
          <a:endParaRPr lang="en-US" sz="1800" dirty="0">
            <a:latin typeface="Garamond" panose="02020404030301010803" pitchFamily="18" charset="0"/>
          </a:endParaRPr>
        </a:p>
      </dgm:t>
    </dgm:pt>
    <dgm:pt modelId="{B8A7E873-2A70-4481-88A0-7A71F4EB068D}" type="parTrans" cxnId="{45783CED-9C4F-4205-9B0E-42112D1FD17B}">
      <dgm:prSet/>
      <dgm:spPr/>
      <dgm:t>
        <a:bodyPr/>
        <a:lstStyle/>
        <a:p>
          <a:endParaRPr lang="en-US"/>
        </a:p>
      </dgm:t>
    </dgm:pt>
    <dgm:pt modelId="{B88CC739-3730-4608-B28B-0302D538AE7B}" type="sibTrans" cxnId="{45783CED-9C4F-4205-9B0E-42112D1FD17B}">
      <dgm:prSet/>
      <dgm:spPr/>
      <dgm:t>
        <a:bodyPr/>
        <a:lstStyle/>
        <a:p>
          <a:endParaRPr lang="en-US"/>
        </a:p>
      </dgm:t>
    </dgm:pt>
    <dgm:pt modelId="{A798E37A-98E1-4CB7-BD91-6CC2E619580B}">
      <dgm:prSet/>
      <dgm:spPr/>
      <dgm:t>
        <a:bodyPr/>
        <a:lstStyle/>
        <a:p>
          <a:r>
            <a:rPr lang="en-US" dirty="0" err="1">
              <a:latin typeface="Garamond" panose="02020404030301010803" pitchFamily="18" charset="0"/>
            </a:rPr>
            <a:t>Način</a:t>
          </a:r>
          <a:r>
            <a:rPr lang="en-US" dirty="0">
              <a:latin typeface="Garamond" panose="02020404030301010803" pitchFamily="18" charset="0"/>
            </a:rPr>
            <a:t> </a:t>
          </a:r>
          <a:r>
            <a:rPr lang="en-US" dirty="0" err="1">
              <a:latin typeface="Garamond" panose="02020404030301010803" pitchFamily="18" charset="0"/>
            </a:rPr>
            <a:t>izvedbe</a:t>
          </a:r>
          <a:r>
            <a:rPr lang="en-US" dirty="0">
              <a:latin typeface="Garamond" panose="02020404030301010803" pitchFamily="18" charset="0"/>
            </a:rPr>
            <a:t>: </a:t>
          </a:r>
          <a:r>
            <a:rPr lang="en-US" b="1" dirty="0">
              <a:latin typeface="Garamond" panose="02020404030301010803" pitchFamily="18" charset="0"/>
            </a:rPr>
            <a:t>9 </a:t>
          </a:r>
          <a:r>
            <a:rPr lang="en-US" b="1" dirty="0" err="1">
              <a:latin typeface="Garamond" panose="02020404030301010803" pitchFamily="18" charset="0"/>
            </a:rPr>
            <a:t>dni</a:t>
          </a:r>
          <a:r>
            <a:rPr lang="en-US" b="1" dirty="0">
              <a:latin typeface="Garamond" panose="02020404030301010803" pitchFamily="18" charset="0"/>
            </a:rPr>
            <a:t> (6 </a:t>
          </a:r>
          <a:r>
            <a:rPr lang="en-US" b="1" dirty="0" err="1">
              <a:latin typeface="Garamond" panose="02020404030301010803" pitchFamily="18" charset="0"/>
            </a:rPr>
            <a:t>ur</a:t>
          </a:r>
          <a:r>
            <a:rPr lang="en-US" b="1" dirty="0">
              <a:latin typeface="Garamond" panose="02020404030301010803" pitchFamily="18" charset="0"/>
            </a:rPr>
            <a:t> </a:t>
          </a:r>
          <a:r>
            <a:rPr lang="en-US" b="1" dirty="0" err="1">
              <a:latin typeface="Garamond" panose="02020404030301010803" pitchFamily="18" charset="0"/>
            </a:rPr>
            <a:t>dnevno</a:t>
          </a:r>
          <a:r>
            <a:rPr lang="en-US" b="1" dirty="0">
              <a:latin typeface="Garamond" panose="02020404030301010803" pitchFamily="18" charset="0"/>
            </a:rPr>
            <a:t>) </a:t>
          </a:r>
          <a:r>
            <a:rPr lang="en-US" b="1" dirty="0" err="1">
              <a:latin typeface="Garamond" panose="02020404030301010803" pitchFamily="18" charset="0"/>
            </a:rPr>
            <a:t>pri</a:t>
          </a:r>
          <a:r>
            <a:rPr lang="en-US" b="1" dirty="0">
              <a:latin typeface="Garamond" panose="02020404030301010803" pitchFamily="18" charset="0"/>
            </a:rPr>
            <a:t> </a:t>
          </a:r>
          <a:r>
            <a:rPr lang="en-US" b="1" dirty="0" err="1">
              <a:latin typeface="Garamond" panose="02020404030301010803" pitchFamily="18" charset="0"/>
            </a:rPr>
            <a:t>izbranem</a:t>
          </a:r>
          <a:r>
            <a:rPr lang="en-US" b="1" dirty="0">
              <a:latin typeface="Garamond" panose="02020404030301010803" pitchFamily="18" charset="0"/>
            </a:rPr>
            <a:t> </a:t>
          </a:r>
          <a:r>
            <a:rPr lang="en-US" b="1" dirty="0" err="1">
              <a:latin typeface="Garamond" panose="02020404030301010803" pitchFamily="18" charset="0"/>
            </a:rPr>
            <a:t>mentorju</a:t>
          </a:r>
          <a:r>
            <a:rPr lang="en-US" b="1" dirty="0">
              <a:latin typeface="Garamond" panose="02020404030301010803" pitchFamily="18" charset="0"/>
            </a:rPr>
            <a:t> (1 dan </a:t>
          </a:r>
          <a:r>
            <a:rPr lang="en-US" b="1" dirty="0" err="1">
              <a:latin typeface="Garamond" panose="02020404030301010803" pitchFamily="18" charset="0"/>
            </a:rPr>
            <a:t>prehospitalna</a:t>
          </a:r>
          <a:r>
            <a:rPr lang="sl-SI" b="1" dirty="0">
              <a:latin typeface="Garamond" panose="02020404030301010803" pitchFamily="18" charset="0"/>
            </a:rPr>
            <a:t> klinična praksa</a:t>
          </a:r>
          <a:r>
            <a:rPr lang="en-US" b="1" dirty="0">
              <a:latin typeface="Garamond" panose="02020404030301010803" pitchFamily="18" charset="0"/>
            </a:rPr>
            <a:t>) + 1 dan v </a:t>
          </a:r>
          <a:r>
            <a:rPr lang="en-US" b="1" dirty="0" err="1">
              <a:latin typeface="Garamond" panose="02020404030301010803" pitchFamily="18" charset="0"/>
            </a:rPr>
            <a:t>simulacijskem</a:t>
          </a:r>
          <a:r>
            <a:rPr lang="en-US" b="1" dirty="0">
              <a:latin typeface="Garamond" panose="02020404030301010803" pitchFamily="18" charset="0"/>
            </a:rPr>
            <a:t> </a:t>
          </a:r>
          <a:r>
            <a:rPr lang="en-US" b="1" dirty="0" err="1">
              <a:latin typeface="Garamond" panose="02020404030301010803" pitchFamily="18" charset="0"/>
            </a:rPr>
            <a:t>centru</a:t>
          </a:r>
          <a:endParaRPr lang="en-US" dirty="0">
            <a:latin typeface="Garamond" panose="02020404030301010803" pitchFamily="18" charset="0"/>
          </a:endParaRPr>
        </a:p>
      </dgm:t>
    </dgm:pt>
    <dgm:pt modelId="{026FFE3A-8004-4C6B-9C4A-A585DD97B953}" type="parTrans" cxnId="{8F640601-1A01-42F2-8472-11B21F4302E9}">
      <dgm:prSet/>
      <dgm:spPr/>
      <dgm:t>
        <a:bodyPr/>
        <a:lstStyle/>
        <a:p>
          <a:endParaRPr lang="en-US"/>
        </a:p>
      </dgm:t>
    </dgm:pt>
    <dgm:pt modelId="{F6531B4D-2D21-4EA5-BBC7-8397309D184A}" type="sibTrans" cxnId="{8F640601-1A01-42F2-8472-11B21F4302E9}">
      <dgm:prSet/>
      <dgm:spPr/>
      <dgm:t>
        <a:bodyPr/>
        <a:lstStyle/>
        <a:p>
          <a:endParaRPr lang="en-US"/>
        </a:p>
      </dgm:t>
    </dgm:pt>
    <dgm:pt modelId="{BA7D0D17-C02E-40F5-986F-769C0423C44F}" type="pres">
      <dgm:prSet presAssocID="{2C757305-BF8F-4A96-A233-28C6A7E0097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AD48FE6-FBB8-4349-80D8-827441DD551B}" type="pres">
      <dgm:prSet presAssocID="{69133335-CE98-47E7-9391-9C93473AFEB4}" presName="hierRoot1" presStyleCnt="0"/>
      <dgm:spPr/>
    </dgm:pt>
    <dgm:pt modelId="{7A047E04-4526-4FEA-B38A-219E8523A641}" type="pres">
      <dgm:prSet presAssocID="{69133335-CE98-47E7-9391-9C93473AFEB4}" presName="composite" presStyleCnt="0"/>
      <dgm:spPr/>
    </dgm:pt>
    <dgm:pt modelId="{D8E84A63-6061-4160-93F5-D3010AF60C44}" type="pres">
      <dgm:prSet presAssocID="{69133335-CE98-47E7-9391-9C93473AFEB4}" presName="background" presStyleLbl="node0" presStyleIdx="0" presStyleCnt="3"/>
      <dgm:spPr/>
    </dgm:pt>
    <dgm:pt modelId="{ADE9EB27-4951-41EC-8737-AF0B1E34F4E4}" type="pres">
      <dgm:prSet presAssocID="{69133335-CE98-47E7-9391-9C93473AFEB4}" presName="text" presStyleLbl="fgAcc0" presStyleIdx="0" presStyleCnt="3">
        <dgm:presLayoutVars>
          <dgm:chPref val="3"/>
        </dgm:presLayoutVars>
      </dgm:prSet>
      <dgm:spPr/>
    </dgm:pt>
    <dgm:pt modelId="{2B625ACA-2493-4CAB-B71F-A399FF352FD2}" type="pres">
      <dgm:prSet presAssocID="{69133335-CE98-47E7-9391-9C93473AFEB4}" presName="hierChild2" presStyleCnt="0"/>
      <dgm:spPr/>
    </dgm:pt>
    <dgm:pt modelId="{98EF8C88-378A-4B6A-8CAB-83C70001B670}" type="pres">
      <dgm:prSet presAssocID="{A04B405D-934F-46BF-9FB0-507EBC112AF3}" presName="hierRoot1" presStyleCnt="0"/>
      <dgm:spPr/>
    </dgm:pt>
    <dgm:pt modelId="{8E5C759B-09EF-42B0-9B28-71E7E1EF5A8B}" type="pres">
      <dgm:prSet presAssocID="{A04B405D-934F-46BF-9FB0-507EBC112AF3}" presName="composite" presStyleCnt="0"/>
      <dgm:spPr/>
    </dgm:pt>
    <dgm:pt modelId="{75A7E867-7528-46CF-B205-D413A88B95DD}" type="pres">
      <dgm:prSet presAssocID="{A04B405D-934F-46BF-9FB0-507EBC112AF3}" presName="background" presStyleLbl="node0" presStyleIdx="1" presStyleCnt="3"/>
      <dgm:spPr/>
    </dgm:pt>
    <dgm:pt modelId="{F0CD90E3-21A8-42BA-806B-105A70441D96}" type="pres">
      <dgm:prSet presAssocID="{A04B405D-934F-46BF-9FB0-507EBC112AF3}" presName="text" presStyleLbl="fgAcc0" presStyleIdx="1" presStyleCnt="3" custLinFactNeighborX="-843" custLinFactNeighborY="1735">
        <dgm:presLayoutVars>
          <dgm:chPref val="3"/>
        </dgm:presLayoutVars>
      </dgm:prSet>
      <dgm:spPr/>
    </dgm:pt>
    <dgm:pt modelId="{ABE0A57C-EF91-4A41-8F39-BAFB3CBEAB29}" type="pres">
      <dgm:prSet presAssocID="{A04B405D-934F-46BF-9FB0-507EBC112AF3}" presName="hierChild2" presStyleCnt="0"/>
      <dgm:spPr/>
    </dgm:pt>
    <dgm:pt modelId="{5B44F288-30C2-4ED2-AC87-7A21AB67077D}" type="pres">
      <dgm:prSet presAssocID="{A798E37A-98E1-4CB7-BD91-6CC2E619580B}" presName="hierRoot1" presStyleCnt="0"/>
      <dgm:spPr/>
    </dgm:pt>
    <dgm:pt modelId="{52256706-BF53-422D-B3B1-10BA618B291D}" type="pres">
      <dgm:prSet presAssocID="{A798E37A-98E1-4CB7-BD91-6CC2E619580B}" presName="composite" presStyleCnt="0"/>
      <dgm:spPr/>
    </dgm:pt>
    <dgm:pt modelId="{D6CBA1B9-36C8-4671-B5B3-3964D9698B95}" type="pres">
      <dgm:prSet presAssocID="{A798E37A-98E1-4CB7-BD91-6CC2E619580B}" presName="background" presStyleLbl="node0" presStyleIdx="2" presStyleCnt="3"/>
      <dgm:spPr/>
    </dgm:pt>
    <dgm:pt modelId="{296C01AD-92B7-4E97-AE74-ADEC3BFB1F63}" type="pres">
      <dgm:prSet presAssocID="{A798E37A-98E1-4CB7-BD91-6CC2E619580B}" presName="text" presStyleLbl="fgAcc0" presStyleIdx="2" presStyleCnt="3">
        <dgm:presLayoutVars>
          <dgm:chPref val="3"/>
        </dgm:presLayoutVars>
      </dgm:prSet>
      <dgm:spPr/>
    </dgm:pt>
    <dgm:pt modelId="{31BEF312-4799-42AF-A58A-C7C49D1E17EF}" type="pres">
      <dgm:prSet presAssocID="{A798E37A-98E1-4CB7-BD91-6CC2E619580B}" presName="hierChild2" presStyleCnt="0"/>
      <dgm:spPr/>
    </dgm:pt>
  </dgm:ptLst>
  <dgm:cxnLst>
    <dgm:cxn modelId="{8F640601-1A01-42F2-8472-11B21F4302E9}" srcId="{2C757305-BF8F-4A96-A233-28C6A7E00977}" destId="{A798E37A-98E1-4CB7-BD91-6CC2E619580B}" srcOrd="2" destOrd="0" parTransId="{026FFE3A-8004-4C6B-9C4A-A585DD97B953}" sibTransId="{F6531B4D-2D21-4EA5-BBC7-8397309D184A}"/>
    <dgm:cxn modelId="{8FD6A302-1A65-4FEE-A5C5-C94AA43855B3}" type="presOf" srcId="{2C757305-BF8F-4A96-A233-28C6A7E00977}" destId="{BA7D0D17-C02E-40F5-986F-769C0423C44F}" srcOrd="0" destOrd="0" presId="urn:microsoft.com/office/officeart/2005/8/layout/hierarchy1"/>
    <dgm:cxn modelId="{F4C22D21-04CD-4122-A63F-F77CE8CE7FDD}" type="presOf" srcId="{69133335-CE98-47E7-9391-9C93473AFEB4}" destId="{ADE9EB27-4951-41EC-8737-AF0B1E34F4E4}" srcOrd="0" destOrd="0" presId="urn:microsoft.com/office/officeart/2005/8/layout/hierarchy1"/>
    <dgm:cxn modelId="{13B9063B-2011-4D4C-ABEC-37B9EF5103C0}" type="presOf" srcId="{A04B405D-934F-46BF-9FB0-507EBC112AF3}" destId="{F0CD90E3-21A8-42BA-806B-105A70441D96}" srcOrd="0" destOrd="0" presId="urn:microsoft.com/office/officeart/2005/8/layout/hierarchy1"/>
    <dgm:cxn modelId="{4F38E9C0-812A-4686-8D5A-CC04C301CE76}" srcId="{2C757305-BF8F-4A96-A233-28C6A7E00977}" destId="{69133335-CE98-47E7-9391-9C93473AFEB4}" srcOrd="0" destOrd="0" parTransId="{B9A153E0-4660-45EB-BBAC-5AAEAFF846B5}" sibTransId="{43BA6B34-9502-412C-AF80-6B0043294DD0}"/>
    <dgm:cxn modelId="{2F14FDE4-2992-424C-8EB9-2178E5AA7B97}" type="presOf" srcId="{A798E37A-98E1-4CB7-BD91-6CC2E619580B}" destId="{296C01AD-92B7-4E97-AE74-ADEC3BFB1F63}" srcOrd="0" destOrd="0" presId="urn:microsoft.com/office/officeart/2005/8/layout/hierarchy1"/>
    <dgm:cxn modelId="{45783CED-9C4F-4205-9B0E-42112D1FD17B}" srcId="{2C757305-BF8F-4A96-A233-28C6A7E00977}" destId="{A04B405D-934F-46BF-9FB0-507EBC112AF3}" srcOrd="1" destOrd="0" parTransId="{B8A7E873-2A70-4481-88A0-7A71F4EB068D}" sibTransId="{B88CC739-3730-4608-B28B-0302D538AE7B}"/>
    <dgm:cxn modelId="{4ACBEE4E-4257-45C9-9F63-B51022ED3330}" type="presParOf" srcId="{BA7D0D17-C02E-40F5-986F-769C0423C44F}" destId="{CAD48FE6-FBB8-4349-80D8-827441DD551B}" srcOrd="0" destOrd="0" presId="urn:microsoft.com/office/officeart/2005/8/layout/hierarchy1"/>
    <dgm:cxn modelId="{1A059174-00D2-4423-844F-A88FEB298C60}" type="presParOf" srcId="{CAD48FE6-FBB8-4349-80D8-827441DD551B}" destId="{7A047E04-4526-4FEA-B38A-219E8523A641}" srcOrd="0" destOrd="0" presId="urn:microsoft.com/office/officeart/2005/8/layout/hierarchy1"/>
    <dgm:cxn modelId="{8835C89C-FCD3-4D5D-9202-DA2B67AD0BBF}" type="presParOf" srcId="{7A047E04-4526-4FEA-B38A-219E8523A641}" destId="{D8E84A63-6061-4160-93F5-D3010AF60C44}" srcOrd="0" destOrd="0" presId="urn:microsoft.com/office/officeart/2005/8/layout/hierarchy1"/>
    <dgm:cxn modelId="{2EBACC94-95D8-4001-80AF-161B2CEEACF7}" type="presParOf" srcId="{7A047E04-4526-4FEA-B38A-219E8523A641}" destId="{ADE9EB27-4951-41EC-8737-AF0B1E34F4E4}" srcOrd="1" destOrd="0" presId="urn:microsoft.com/office/officeart/2005/8/layout/hierarchy1"/>
    <dgm:cxn modelId="{404F6853-F5ED-496E-ABA5-5F32A493F83F}" type="presParOf" srcId="{CAD48FE6-FBB8-4349-80D8-827441DD551B}" destId="{2B625ACA-2493-4CAB-B71F-A399FF352FD2}" srcOrd="1" destOrd="0" presId="urn:microsoft.com/office/officeart/2005/8/layout/hierarchy1"/>
    <dgm:cxn modelId="{73DAA881-EFC8-4CC9-9B58-6098B58AA19E}" type="presParOf" srcId="{BA7D0D17-C02E-40F5-986F-769C0423C44F}" destId="{98EF8C88-378A-4B6A-8CAB-83C70001B670}" srcOrd="1" destOrd="0" presId="urn:microsoft.com/office/officeart/2005/8/layout/hierarchy1"/>
    <dgm:cxn modelId="{1B7F27B7-C6B7-4B85-9502-D62DD2B1549C}" type="presParOf" srcId="{98EF8C88-378A-4B6A-8CAB-83C70001B670}" destId="{8E5C759B-09EF-42B0-9B28-71E7E1EF5A8B}" srcOrd="0" destOrd="0" presId="urn:microsoft.com/office/officeart/2005/8/layout/hierarchy1"/>
    <dgm:cxn modelId="{A8E097C2-8EFB-4B64-B256-0A3481AA5FA5}" type="presParOf" srcId="{8E5C759B-09EF-42B0-9B28-71E7E1EF5A8B}" destId="{75A7E867-7528-46CF-B205-D413A88B95DD}" srcOrd="0" destOrd="0" presId="urn:microsoft.com/office/officeart/2005/8/layout/hierarchy1"/>
    <dgm:cxn modelId="{71FF068E-E2A0-43D2-B0F8-889542D56433}" type="presParOf" srcId="{8E5C759B-09EF-42B0-9B28-71E7E1EF5A8B}" destId="{F0CD90E3-21A8-42BA-806B-105A70441D96}" srcOrd="1" destOrd="0" presId="urn:microsoft.com/office/officeart/2005/8/layout/hierarchy1"/>
    <dgm:cxn modelId="{A45B2A53-112F-4193-B79C-6223CFECE98B}" type="presParOf" srcId="{98EF8C88-378A-4B6A-8CAB-83C70001B670}" destId="{ABE0A57C-EF91-4A41-8F39-BAFB3CBEAB29}" srcOrd="1" destOrd="0" presId="urn:microsoft.com/office/officeart/2005/8/layout/hierarchy1"/>
    <dgm:cxn modelId="{83618EE2-1EE1-43E6-AC86-8589A8D88529}" type="presParOf" srcId="{BA7D0D17-C02E-40F5-986F-769C0423C44F}" destId="{5B44F288-30C2-4ED2-AC87-7A21AB67077D}" srcOrd="2" destOrd="0" presId="urn:microsoft.com/office/officeart/2005/8/layout/hierarchy1"/>
    <dgm:cxn modelId="{25983312-2203-4BE6-94CB-8C8511432A80}" type="presParOf" srcId="{5B44F288-30C2-4ED2-AC87-7A21AB67077D}" destId="{52256706-BF53-422D-B3B1-10BA618B291D}" srcOrd="0" destOrd="0" presId="urn:microsoft.com/office/officeart/2005/8/layout/hierarchy1"/>
    <dgm:cxn modelId="{9EF16A2B-718E-4108-B13E-A9D9F63F863C}" type="presParOf" srcId="{52256706-BF53-422D-B3B1-10BA618B291D}" destId="{D6CBA1B9-36C8-4671-B5B3-3964D9698B95}" srcOrd="0" destOrd="0" presId="urn:microsoft.com/office/officeart/2005/8/layout/hierarchy1"/>
    <dgm:cxn modelId="{8D0E9ECB-BBA0-4C29-8263-ABFBF1CC8EBF}" type="presParOf" srcId="{52256706-BF53-422D-B3B1-10BA618B291D}" destId="{296C01AD-92B7-4E97-AE74-ADEC3BFB1F63}" srcOrd="1" destOrd="0" presId="urn:microsoft.com/office/officeart/2005/8/layout/hierarchy1"/>
    <dgm:cxn modelId="{6D79403E-0980-4244-AD44-2F84356F6AB1}" type="presParOf" srcId="{5B44F288-30C2-4ED2-AC87-7A21AB67077D}" destId="{31BEF312-4799-42AF-A58A-C7C49D1E17E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E84A63-6061-4160-93F5-D3010AF60C44}">
      <dsp:nvSpPr>
        <dsp:cNvPr id="0" name=""/>
        <dsp:cNvSpPr/>
      </dsp:nvSpPr>
      <dsp:spPr>
        <a:xfrm>
          <a:off x="0" y="377037"/>
          <a:ext cx="2445734" cy="15530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E9EB27-4951-41EC-8737-AF0B1E34F4E4}">
      <dsp:nvSpPr>
        <dsp:cNvPr id="0" name=""/>
        <dsp:cNvSpPr/>
      </dsp:nvSpPr>
      <dsp:spPr>
        <a:xfrm>
          <a:off x="271748" y="635198"/>
          <a:ext cx="2445734" cy="15530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kern="1200" dirty="0">
              <a:latin typeface="Garamond" panose="02020404030301010803" pitchFamily="18" charset="0"/>
            </a:rPr>
            <a:t>Individualne vaje v kliničnem okolju </a:t>
          </a:r>
          <a:r>
            <a:rPr lang="en-US" sz="1800" kern="1200" dirty="0">
              <a:latin typeface="Garamond" panose="02020404030301010803" pitchFamily="18" charset="0"/>
            </a:rPr>
            <a:t>1.</a:t>
          </a:r>
          <a:r>
            <a:rPr lang="sl-SI" sz="1800" kern="1200" dirty="0">
              <a:latin typeface="Garamond" panose="02020404030301010803" pitchFamily="18" charset="0"/>
            </a:rPr>
            <a:t> letnik</a:t>
          </a:r>
          <a:r>
            <a:rPr lang="en-US" sz="1800" kern="1200" dirty="0">
              <a:latin typeface="Garamond" panose="02020404030301010803" pitchFamily="18" charset="0"/>
            </a:rPr>
            <a:t> </a:t>
          </a:r>
          <a:r>
            <a:rPr lang="en-SI" sz="1800" kern="1200" dirty="0">
              <a:latin typeface="Garamond" panose="02020404030301010803" pitchFamily="18" charset="0"/>
            </a:rPr>
            <a:t>–</a:t>
          </a:r>
          <a:r>
            <a:rPr lang="en-US" sz="1800" kern="1200" dirty="0">
              <a:latin typeface="Garamond" panose="02020404030301010803" pitchFamily="18" charset="0"/>
            </a:rPr>
            <a:t> </a:t>
          </a:r>
          <a:r>
            <a:rPr lang="sl-SI" sz="1800" kern="1200" dirty="0">
              <a:latin typeface="Garamond" panose="02020404030301010803" pitchFamily="18" charset="0"/>
            </a:rPr>
            <a:t>študijsko</a:t>
          </a:r>
          <a:r>
            <a:rPr lang="en-US" sz="1800" kern="1200" dirty="0">
              <a:latin typeface="Garamond" panose="02020404030301010803" pitchFamily="18" charset="0"/>
            </a:rPr>
            <a:t> </a:t>
          </a:r>
          <a:r>
            <a:rPr lang="sl-SI" sz="1800" kern="1200" dirty="0">
              <a:latin typeface="Garamond" panose="02020404030301010803" pitchFamily="18" charset="0"/>
            </a:rPr>
            <a:t>leto</a:t>
          </a:r>
          <a:r>
            <a:rPr lang="en-US" sz="1800" kern="1200" dirty="0">
              <a:latin typeface="Garamond" panose="02020404030301010803" pitchFamily="18" charset="0"/>
            </a:rPr>
            <a:t> 202</a:t>
          </a:r>
          <a:r>
            <a:rPr lang="sl-SI" sz="1800" kern="1200" dirty="0">
              <a:latin typeface="Garamond" panose="02020404030301010803" pitchFamily="18" charset="0"/>
            </a:rPr>
            <a:t>4</a:t>
          </a:r>
          <a:r>
            <a:rPr lang="en-US" sz="1800" kern="1200" dirty="0">
              <a:latin typeface="Garamond" panose="02020404030301010803" pitchFamily="18" charset="0"/>
            </a:rPr>
            <a:t>/202</a:t>
          </a:r>
          <a:r>
            <a:rPr lang="sl-SI" sz="1800" kern="1200" dirty="0">
              <a:latin typeface="Garamond" panose="02020404030301010803" pitchFamily="18" charset="0"/>
            </a:rPr>
            <a:t>5</a:t>
          </a:r>
          <a:endParaRPr lang="en-US" sz="1800" kern="1200" dirty="0">
            <a:latin typeface="Garamond" panose="02020404030301010803" pitchFamily="18" charset="0"/>
          </a:endParaRPr>
        </a:p>
      </dsp:txBody>
      <dsp:txXfrm>
        <a:off x="317235" y="680685"/>
        <a:ext cx="2354760" cy="1462067"/>
      </dsp:txXfrm>
    </dsp:sp>
    <dsp:sp modelId="{75A7E867-7528-46CF-B205-D413A88B95DD}">
      <dsp:nvSpPr>
        <dsp:cNvPr id="0" name=""/>
        <dsp:cNvSpPr/>
      </dsp:nvSpPr>
      <dsp:spPr>
        <a:xfrm>
          <a:off x="2968613" y="403983"/>
          <a:ext cx="2445734" cy="15530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CD90E3-21A8-42BA-806B-105A70441D96}">
      <dsp:nvSpPr>
        <dsp:cNvPr id="0" name=""/>
        <dsp:cNvSpPr/>
      </dsp:nvSpPr>
      <dsp:spPr>
        <a:xfrm>
          <a:off x="3240361" y="662143"/>
          <a:ext cx="2445734" cy="15530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latin typeface="Garamond" panose="02020404030301010803" pitchFamily="18" charset="0"/>
            </a:rPr>
            <a:t>Termin</a:t>
          </a:r>
          <a:r>
            <a:rPr lang="en-US" sz="1800" kern="1200" dirty="0">
              <a:latin typeface="Garamond" panose="02020404030301010803" pitchFamily="18" charset="0"/>
            </a:rPr>
            <a:t> </a:t>
          </a:r>
          <a:r>
            <a:rPr lang="en-US" sz="1800" kern="1200" dirty="0" err="1">
              <a:latin typeface="Garamond" panose="02020404030301010803" pitchFamily="18" charset="0"/>
            </a:rPr>
            <a:t>izvajanja</a:t>
          </a:r>
          <a:r>
            <a:rPr lang="en-US" sz="1800" kern="1200" dirty="0">
              <a:latin typeface="Garamond" panose="02020404030301010803" pitchFamily="18" charset="0"/>
            </a:rPr>
            <a:t>: </a:t>
          </a:r>
          <a:r>
            <a:rPr lang="en-US" sz="1800" b="1" kern="1200" dirty="0">
              <a:latin typeface="Garamond" panose="02020404030301010803" pitchFamily="18" charset="0"/>
            </a:rPr>
            <a:t>2</a:t>
          </a:r>
          <a:r>
            <a:rPr lang="sl-SI" sz="1800" b="1" kern="1200" dirty="0">
              <a:latin typeface="Garamond" panose="02020404030301010803" pitchFamily="18" charset="0"/>
            </a:rPr>
            <a:t>6</a:t>
          </a:r>
          <a:r>
            <a:rPr lang="en-US" sz="1800" b="1" kern="1200" dirty="0">
              <a:latin typeface="Garamond" panose="02020404030301010803" pitchFamily="18" charset="0"/>
            </a:rPr>
            <a:t>. </a:t>
          </a:r>
          <a:r>
            <a:rPr lang="en-US" sz="1800" b="1" kern="1200" dirty="0" err="1">
              <a:latin typeface="Garamond" panose="02020404030301010803" pitchFamily="18" charset="0"/>
            </a:rPr>
            <a:t>maj</a:t>
          </a:r>
          <a:r>
            <a:rPr lang="en-US" sz="1800" b="1" kern="1200" dirty="0">
              <a:latin typeface="Garamond" panose="02020404030301010803" pitchFamily="18" charset="0"/>
            </a:rPr>
            <a:t> </a:t>
          </a:r>
          <a:r>
            <a:rPr lang="en-SI" sz="1800" b="1" kern="1200" dirty="0">
              <a:latin typeface="Garamond" panose="02020404030301010803" pitchFamily="18" charset="0"/>
            </a:rPr>
            <a:t>–</a:t>
          </a:r>
          <a:r>
            <a:rPr lang="en-US" sz="1800" b="1" kern="1200" dirty="0">
              <a:latin typeface="Garamond" panose="02020404030301010803" pitchFamily="18" charset="0"/>
            </a:rPr>
            <a:t> 1</a:t>
          </a:r>
          <a:r>
            <a:rPr lang="sl-SI" sz="1800" b="1" kern="1200" dirty="0">
              <a:latin typeface="Garamond" panose="02020404030301010803" pitchFamily="18" charset="0"/>
            </a:rPr>
            <a:t>2</a:t>
          </a:r>
          <a:r>
            <a:rPr lang="en-US" sz="1800" b="1" kern="1200" dirty="0">
              <a:latin typeface="Garamond" panose="02020404030301010803" pitchFamily="18" charset="0"/>
            </a:rPr>
            <a:t>. </a:t>
          </a:r>
          <a:r>
            <a:rPr lang="sl-SI" sz="1800" b="1" kern="1200" dirty="0">
              <a:latin typeface="Garamond" panose="02020404030301010803" pitchFamily="18" charset="0"/>
            </a:rPr>
            <a:t>s</a:t>
          </a:r>
          <a:r>
            <a:rPr lang="en-US" sz="1800" b="1" kern="1200" dirty="0" err="1">
              <a:latin typeface="Garamond" panose="02020404030301010803" pitchFamily="18" charset="0"/>
            </a:rPr>
            <a:t>eptember</a:t>
          </a:r>
          <a:r>
            <a:rPr lang="en-US" sz="1800" b="1" kern="1200" dirty="0">
              <a:latin typeface="Garamond" panose="02020404030301010803" pitchFamily="18" charset="0"/>
            </a:rPr>
            <a:t> 202</a:t>
          </a:r>
          <a:r>
            <a:rPr lang="sl-SI" sz="1800" b="1" kern="1200" dirty="0">
              <a:latin typeface="Garamond" panose="02020404030301010803" pitchFamily="18" charset="0"/>
            </a:rPr>
            <a:t>5</a:t>
          </a:r>
          <a:endParaRPr lang="en-US" sz="1800" kern="1200" dirty="0">
            <a:latin typeface="Garamond" panose="02020404030301010803" pitchFamily="18" charset="0"/>
          </a:endParaRPr>
        </a:p>
      </dsp:txBody>
      <dsp:txXfrm>
        <a:off x="3285848" y="707630"/>
        <a:ext cx="2354760" cy="1462067"/>
      </dsp:txXfrm>
    </dsp:sp>
    <dsp:sp modelId="{D6CBA1B9-36C8-4671-B5B3-3964D9698B95}">
      <dsp:nvSpPr>
        <dsp:cNvPr id="0" name=""/>
        <dsp:cNvSpPr/>
      </dsp:nvSpPr>
      <dsp:spPr>
        <a:xfrm>
          <a:off x="5978462" y="377037"/>
          <a:ext cx="2445734" cy="15530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6C01AD-92B7-4E97-AE74-ADEC3BFB1F63}">
      <dsp:nvSpPr>
        <dsp:cNvPr id="0" name=""/>
        <dsp:cNvSpPr/>
      </dsp:nvSpPr>
      <dsp:spPr>
        <a:xfrm>
          <a:off x="6250210" y="635198"/>
          <a:ext cx="2445734" cy="15530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>
              <a:latin typeface="Garamond" panose="02020404030301010803" pitchFamily="18" charset="0"/>
            </a:rPr>
            <a:t>Način</a:t>
          </a:r>
          <a:r>
            <a:rPr lang="en-US" sz="1700" kern="1200" dirty="0">
              <a:latin typeface="Garamond" panose="02020404030301010803" pitchFamily="18" charset="0"/>
            </a:rPr>
            <a:t> </a:t>
          </a:r>
          <a:r>
            <a:rPr lang="en-US" sz="1700" kern="1200" dirty="0" err="1">
              <a:latin typeface="Garamond" panose="02020404030301010803" pitchFamily="18" charset="0"/>
            </a:rPr>
            <a:t>izvedbe</a:t>
          </a:r>
          <a:r>
            <a:rPr lang="en-US" sz="1700" kern="1200" dirty="0">
              <a:latin typeface="Garamond" panose="02020404030301010803" pitchFamily="18" charset="0"/>
            </a:rPr>
            <a:t>: </a:t>
          </a:r>
          <a:r>
            <a:rPr lang="en-US" sz="1700" b="1" kern="1200" dirty="0">
              <a:latin typeface="Garamond" panose="02020404030301010803" pitchFamily="18" charset="0"/>
            </a:rPr>
            <a:t>9 </a:t>
          </a:r>
          <a:r>
            <a:rPr lang="en-US" sz="1700" b="1" kern="1200" dirty="0" err="1">
              <a:latin typeface="Garamond" panose="02020404030301010803" pitchFamily="18" charset="0"/>
            </a:rPr>
            <a:t>dni</a:t>
          </a:r>
          <a:r>
            <a:rPr lang="en-US" sz="1700" b="1" kern="1200" dirty="0">
              <a:latin typeface="Garamond" panose="02020404030301010803" pitchFamily="18" charset="0"/>
            </a:rPr>
            <a:t> (6 </a:t>
          </a:r>
          <a:r>
            <a:rPr lang="en-US" sz="1700" b="1" kern="1200" dirty="0" err="1">
              <a:latin typeface="Garamond" panose="02020404030301010803" pitchFamily="18" charset="0"/>
            </a:rPr>
            <a:t>ur</a:t>
          </a:r>
          <a:r>
            <a:rPr lang="en-US" sz="1700" b="1" kern="1200" dirty="0">
              <a:latin typeface="Garamond" panose="02020404030301010803" pitchFamily="18" charset="0"/>
            </a:rPr>
            <a:t> </a:t>
          </a:r>
          <a:r>
            <a:rPr lang="en-US" sz="1700" b="1" kern="1200" dirty="0" err="1">
              <a:latin typeface="Garamond" panose="02020404030301010803" pitchFamily="18" charset="0"/>
            </a:rPr>
            <a:t>dnevno</a:t>
          </a:r>
          <a:r>
            <a:rPr lang="en-US" sz="1700" b="1" kern="1200" dirty="0">
              <a:latin typeface="Garamond" panose="02020404030301010803" pitchFamily="18" charset="0"/>
            </a:rPr>
            <a:t>) </a:t>
          </a:r>
          <a:r>
            <a:rPr lang="en-US" sz="1700" b="1" kern="1200" dirty="0" err="1">
              <a:latin typeface="Garamond" panose="02020404030301010803" pitchFamily="18" charset="0"/>
            </a:rPr>
            <a:t>pri</a:t>
          </a:r>
          <a:r>
            <a:rPr lang="en-US" sz="1700" b="1" kern="1200" dirty="0">
              <a:latin typeface="Garamond" panose="02020404030301010803" pitchFamily="18" charset="0"/>
            </a:rPr>
            <a:t> </a:t>
          </a:r>
          <a:r>
            <a:rPr lang="en-US" sz="1700" b="1" kern="1200" dirty="0" err="1">
              <a:latin typeface="Garamond" panose="02020404030301010803" pitchFamily="18" charset="0"/>
            </a:rPr>
            <a:t>izbranem</a:t>
          </a:r>
          <a:r>
            <a:rPr lang="en-US" sz="1700" b="1" kern="1200" dirty="0">
              <a:latin typeface="Garamond" panose="02020404030301010803" pitchFamily="18" charset="0"/>
            </a:rPr>
            <a:t> </a:t>
          </a:r>
          <a:r>
            <a:rPr lang="en-US" sz="1700" b="1" kern="1200" dirty="0" err="1">
              <a:latin typeface="Garamond" panose="02020404030301010803" pitchFamily="18" charset="0"/>
            </a:rPr>
            <a:t>mentorju</a:t>
          </a:r>
          <a:r>
            <a:rPr lang="en-US" sz="1700" b="1" kern="1200" dirty="0">
              <a:latin typeface="Garamond" panose="02020404030301010803" pitchFamily="18" charset="0"/>
            </a:rPr>
            <a:t> (1 dan </a:t>
          </a:r>
          <a:r>
            <a:rPr lang="en-US" sz="1700" b="1" kern="1200" dirty="0" err="1">
              <a:latin typeface="Garamond" panose="02020404030301010803" pitchFamily="18" charset="0"/>
            </a:rPr>
            <a:t>prehospitalna</a:t>
          </a:r>
          <a:r>
            <a:rPr lang="sl-SI" sz="1700" b="1" kern="1200" dirty="0">
              <a:latin typeface="Garamond" panose="02020404030301010803" pitchFamily="18" charset="0"/>
            </a:rPr>
            <a:t> klinična praksa</a:t>
          </a:r>
          <a:r>
            <a:rPr lang="en-US" sz="1700" b="1" kern="1200" dirty="0">
              <a:latin typeface="Garamond" panose="02020404030301010803" pitchFamily="18" charset="0"/>
            </a:rPr>
            <a:t>) + 1 dan v </a:t>
          </a:r>
          <a:r>
            <a:rPr lang="en-US" sz="1700" b="1" kern="1200" dirty="0" err="1">
              <a:latin typeface="Garamond" panose="02020404030301010803" pitchFamily="18" charset="0"/>
            </a:rPr>
            <a:t>simulacijskem</a:t>
          </a:r>
          <a:r>
            <a:rPr lang="en-US" sz="1700" b="1" kern="1200" dirty="0">
              <a:latin typeface="Garamond" panose="02020404030301010803" pitchFamily="18" charset="0"/>
            </a:rPr>
            <a:t> </a:t>
          </a:r>
          <a:r>
            <a:rPr lang="en-US" sz="1700" b="1" kern="1200" dirty="0" err="1">
              <a:latin typeface="Garamond" panose="02020404030301010803" pitchFamily="18" charset="0"/>
            </a:rPr>
            <a:t>centru</a:t>
          </a:r>
          <a:endParaRPr lang="en-US" sz="1700" kern="1200" dirty="0">
            <a:latin typeface="Garamond" panose="02020404030301010803" pitchFamily="18" charset="0"/>
          </a:endParaRPr>
        </a:p>
      </dsp:txBody>
      <dsp:txXfrm>
        <a:off x="6295697" y="680685"/>
        <a:ext cx="2354760" cy="14620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768F91-2303-4344-84DF-640862C92EAA}" type="datetimeFigureOut">
              <a:rPr lang="sl-SI" smtClean="0"/>
              <a:t>07.11.2024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DB4D00-B4C7-4B51-9934-D538A0EC76A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507131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da 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F46-B629-457F-A685-ADE23168FC0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6ED81F-B68F-4EEB-BE33-FBE064DE17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7645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F46-B629-457F-A685-ADE23168FC0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6ED81F-B68F-4EEB-BE33-FBE064DE17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2020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F46-B629-457F-A685-ADE23168FC0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6ED81F-B68F-4EEB-BE33-FBE064DE17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4271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F46-B629-457F-A685-ADE23168FC0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6ED81F-B68F-4EEB-BE33-FBE064DE17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9450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F46-B629-457F-A685-ADE23168FC0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6ED81F-B68F-4EEB-BE33-FBE064DE17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6110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F46-B629-457F-A685-ADE23168FC0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6ED81F-B68F-4EEB-BE33-FBE064DE17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8616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F46-B629-457F-A685-ADE23168FC0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6ED81F-B68F-4EEB-BE33-FBE064DE17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889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F46-B629-457F-A685-ADE23168FC0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6ED81F-B68F-4EEB-BE33-FBE064DE17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1904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F46-B629-457F-A685-ADE23168FC0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6ED81F-B68F-4EEB-BE33-FBE064DE17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0995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F46-B629-457F-A685-ADE23168FC0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6ED81F-B68F-4EEB-BE33-FBE064DE17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7005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F46-B629-457F-A685-ADE23168FC0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6ED81F-B68F-4EEB-BE33-FBE064DE17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7988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F46-B629-457F-A685-ADE23168FC0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6ED81F-B68F-4EEB-BE33-FBE064DE17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5774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Raven povezovalnik 4"/>
          <p:cNvCxnSpPr/>
          <p:nvPr/>
        </p:nvCxnSpPr>
        <p:spPr>
          <a:xfrm>
            <a:off x="0" y="6364586"/>
            <a:ext cx="9144000" cy="27161"/>
          </a:xfrm>
          <a:prstGeom prst="line">
            <a:avLst/>
          </a:prstGeom>
          <a:ln w="317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oljeZBesedilom 10"/>
          <p:cNvSpPr txBox="1"/>
          <p:nvPr/>
        </p:nvSpPr>
        <p:spPr>
          <a:xfrm>
            <a:off x="0" y="6354676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Z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znanjem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in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predanostjo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ustvarjamo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zdravo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prihodnost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Scientia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et studio ad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futurum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sanum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/ Committed to a healthy future</a:t>
            </a:r>
          </a:p>
        </p:txBody>
      </p:sp>
      <p:sp>
        <p:nvSpPr>
          <p:cNvPr id="3" name="PoljeZBesedilom 2"/>
          <p:cNvSpPr txBox="1"/>
          <p:nvPr/>
        </p:nvSpPr>
        <p:spPr>
          <a:xfrm>
            <a:off x="879054" y="1772816"/>
            <a:ext cx="729334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000" b="1" dirty="0">
                <a:latin typeface="Garamond" panose="02020404030301010803" pitchFamily="18" charset="0"/>
              </a:rPr>
              <a:t>IZOBRAŽEVANJE ZA MENTORJE KLINIČNE PRAKSE ŠTUDENTOV PRVIH LETNIKOV MEDICINE IN DENTALNE MEDICINE</a:t>
            </a:r>
            <a:endParaRPr lang="en-US" sz="2000" b="1" dirty="0">
              <a:latin typeface="Garamond" panose="02020404030301010803" pitchFamily="18" charset="0"/>
            </a:endParaRPr>
          </a:p>
          <a:p>
            <a:pPr algn="ctr"/>
            <a:r>
              <a:rPr lang="en-US" sz="3600" b="1" dirty="0" err="1">
                <a:latin typeface="Garamond" panose="02020404030301010803" pitchFamily="18" charset="0"/>
              </a:rPr>
              <a:t>Obvezn</a:t>
            </a:r>
            <a:r>
              <a:rPr lang="sl-SI" sz="3600" b="1" dirty="0">
                <a:latin typeface="Garamond" panose="02020404030301010803" pitchFamily="18" charset="0"/>
              </a:rPr>
              <a:t>e</a:t>
            </a:r>
            <a:r>
              <a:rPr lang="en-US" sz="3600" b="1" dirty="0">
                <a:latin typeface="Garamond" panose="02020404030301010803" pitchFamily="18" charset="0"/>
              </a:rPr>
              <a:t> </a:t>
            </a:r>
            <a:r>
              <a:rPr lang="sl-SI" sz="3600" b="1" dirty="0">
                <a:latin typeface="Garamond" panose="02020404030301010803" pitchFamily="18" charset="0"/>
              </a:rPr>
              <a:t>individualne vaje v kliničnem okolju (IVKO)</a:t>
            </a:r>
            <a:r>
              <a:rPr lang="en-US" sz="3600" b="1" dirty="0">
                <a:latin typeface="Garamond" panose="02020404030301010803" pitchFamily="18" charset="0"/>
              </a:rPr>
              <a:t> </a:t>
            </a:r>
            <a:r>
              <a:rPr lang="en-SI" sz="3600" b="1" dirty="0">
                <a:latin typeface="Garamond" panose="02020404030301010803" pitchFamily="18" charset="0"/>
              </a:rPr>
              <a:t>–</a:t>
            </a:r>
            <a:endParaRPr lang="sl-SI" sz="3600" b="1" dirty="0">
              <a:latin typeface="Garamond" panose="02020404030301010803" pitchFamily="18" charset="0"/>
            </a:endParaRPr>
          </a:p>
          <a:p>
            <a:pPr algn="ctr"/>
            <a:r>
              <a:rPr lang="en-US" sz="3600" b="1" dirty="0">
                <a:latin typeface="Garamond" panose="02020404030301010803" pitchFamily="18" charset="0"/>
              </a:rPr>
              <a:t> 1. </a:t>
            </a:r>
            <a:r>
              <a:rPr lang="en-US" sz="3600" b="1" dirty="0" err="1">
                <a:latin typeface="Garamond" panose="02020404030301010803" pitchFamily="18" charset="0"/>
              </a:rPr>
              <a:t>letnik</a:t>
            </a:r>
            <a:r>
              <a:rPr lang="en-US" sz="3600" b="1" dirty="0">
                <a:latin typeface="Garamond" panose="02020404030301010803" pitchFamily="18" charset="0"/>
              </a:rPr>
              <a:t> </a:t>
            </a:r>
            <a:r>
              <a:rPr lang="en-US" sz="3600" b="1" dirty="0" err="1">
                <a:latin typeface="Garamond" panose="02020404030301010803" pitchFamily="18" charset="0"/>
              </a:rPr>
              <a:t>Medicina</a:t>
            </a:r>
            <a:r>
              <a:rPr lang="en-US" sz="3600" b="1" dirty="0">
                <a:latin typeface="Garamond" panose="02020404030301010803" pitchFamily="18" charset="0"/>
              </a:rPr>
              <a:t> in </a:t>
            </a:r>
            <a:r>
              <a:rPr lang="en-US" sz="3600" b="1" dirty="0" err="1">
                <a:latin typeface="Garamond" panose="02020404030301010803" pitchFamily="18" charset="0"/>
              </a:rPr>
              <a:t>Dentalna</a:t>
            </a:r>
            <a:r>
              <a:rPr lang="en-US" sz="3600" b="1" dirty="0">
                <a:latin typeface="Garamond" panose="02020404030301010803" pitchFamily="18" charset="0"/>
              </a:rPr>
              <a:t> </a:t>
            </a:r>
            <a:r>
              <a:rPr lang="en-US" sz="3600" b="1" dirty="0" err="1">
                <a:latin typeface="Garamond" panose="02020404030301010803" pitchFamily="18" charset="0"/>
              </a:rPr>
              <a:t>medicina</a:t>
            </a:r>
            <a:endParaRPr lang="en-US" sz="3600" b="1" dirty="0">
              <a:latin typeface="Garamond" panose="02020404030301010803" pitchFamily="18" charset="0"/>
            </a:endParaRPr>
          </a:p>
          <a:p>
            <a:pPr algn="ctr"/>
            <a:r>
              <a:rPr lang="en-US" sz="2800" dirty="0" err="1">
                <a:latin typeface="Garamond" panose="02020404030301010803" pitchFamily="18" charset="0"/>
              </a:rPr>
              <a:t>Predstavitev</a:t>
            </a:r>
            <a:r>
              <a:rPr lang="en-US" sz="2800" dirty="0">
                <a:latin typeface="Garamond" panose="02020404030301010803" pitchFamily="18" charset="0"/>
              </a:rPr>
              <a:t> za </a:t>
            </a:r>
            <a:r>
              <a:rPr lang="en-US" sz="2800" dirty="0" err="1">
                <a:latin typeface="Garamond" panose="02020404030301010803" pitchFamily="18" charset="0"/>
              </a:rPr>
              <a:t>mentorje</a:t>
            </a:r>
            <a:r>
              <a:rPr lang="en-US" sz="2800" dirty="0">
                <a:latin typeface="Garamond" panose="02020404030301010803" pitchFamily="18" charset="0"/>
              </a:rPr>
              <a:t> </a:t>
            </a:r>
          </a:p>
          <a:p>
            <a:pPr algn="ctr"/>
            <a:r>
              <a:rPr lang="sl-SI" sz="2800" dirty="0">
                <a:latin typeface="Garamond" panose="02020404030301010803" pitchFamily="18" charset="0"/>
              </a:rPr>
              <a:t>2025</a:t>
            </a:r>
            <a:endParaRPr lang="en-US" sz="2800" dirty="0">
              <a:latin typeface="Garamond" panose="02020404030301010803" pitchFamily="18" charset="0"/>
            </a:endParaRPr>
          </a:p>
        </p:txBody>
      </p:sp>
      <p:pic>
        <p:nvPicPr>
          <p:cNvPr id="4" name="Picture 1" descr="Slika, ki vsebuje besede besedilo, posnetek zaslona, programska oprema, večpredstavnostna programska oprema">
            <a:extLst>
              <a:ext uri="{FF2B5EF4-FFF2-40B4-BE49-F238E27FC236}">
                <a16:creationId xmlns:a16="http://schemas.microsoft.com/office/drawing/2014/main" id="{0C18148C-8B6F-06F9-32C4-79C30809CC5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l="31751" t="18961" r="12037" b="13507"/>
          <a:stretch>
            <a:fillRect/>
          </a:stretch>
        </p:blipFill>
        <p:spPr bwMode="auto">
          <a:xfrm>
            <a:off x="3275856" y="116632"/>
            <a:ext cx="2381250" cy="1528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74978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45000"/>
    </mc:Choice>
    <mc:Fallback xmlns="">
      <p:transition advTm="45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9144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52777" y="548640"/>
            <a:ext cx="7157553" cy="1188720"/>
          </a:xfrm>
        </p:spPr>
        <p:txBody>
          <a:bodyPr>
            <a:normAutofit/>
          </a:bodyPr>
          <a:lstStyle/>
          <a:p>
            <a:r>
              <a:rPr lang="en-US" sz="4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Vsebine</a:t>
            </a:r>
            <a:r>
              <a:rPr lang="en-US" sz="41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NMP (</a:t>
            </a:r>
            <a:r>
              <a:rPr lang="en-US" sz="4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simulirano</a:t>
            </a:r>
            <a:r>
              <a:rPr lang="en-US" sz="41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4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okolje</a:t>
            </a:r>
            <a:r>
              <a:rPr lang="en-US" sz="41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)</a:t>
            </a:r>
            <a:endParaRPr lang="sl-SI" sz="4100" dirty="0">
              <a:solidFill>
                <a:schemeClr val="tx1">
                  <a:lumMod val="85000"/>
                  <a:lumOff val="15000"/>
                </a:schemeClr>
              </a:solidFill>
              <a:latin typeface="Garamond" panose="02020404030301010803" pitchFamily="18" charset="0"/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468490" y="2204863"/>
            <a:ext cx="6207019" cy="3276000"/>
          </a:xfrm>
        </p:spPr>
        <p:txBody>
          <a:bodyPr anchor="ctr">
            <a:normAutofit/>
          </a:bodyPr>
          <a:lstStyle/>
          <a:p>
            <a:pPr lvl="0"/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Položaj za nezavestnega</a:t>
            </a:r>
          </a:p>
          <a:p>
            <a:pPr lvl="0"/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Zunanja masaža srca in umetno predihavanje (na modelu)</a:t>
            </a:r>
          </a:p>
          <a:p>
            <a:pPr lvl="0"/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Reanimacija otroka in odraslega (na modelu)</a:t>
            </a:r>
          </a:p>
          <a:p>
            <a:pPr lvl="0"/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Oskrba poškodovanca</a:t>
            </a:r>
          </a:p>
          <a:p>
            <a:pPr lvl="0"/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Oskrba zlomov</a:t>
            </a:r>
          </a:p>
          <a:p>
            <a:pPr lvl="0"/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Oskrba ran</a:t>
            </a:r>
          </a:p>
          <a:p>
            <a:pPr marL="0" indent="0">
              <a:buNone/>
            </a:pPr>
            <a:endParaRPr lang="sl-SI" sz="17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8439" y="5970896"/>
            <a:ext cx="7475562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4458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9144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52777" y="548640"/>
            <a:ext cx="7157553" cy="1188720"/>
          </a:xfrm>
        </p:spPr>
        <p:txBody>
          <a:bodyPr>
            <a:normAutofit/>
          </a:bodyPr>
          <a:lstStyle/>
          <a:p>
            <a:r>
              <a:rPr lang="en-US" sz="37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Vsebine</a:t>
            </a:r>
            <a:r>
              <a:rPr lang="en-US" sz="37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NMP</a:t>
            </a:r>
            <a:br>
              <a:rPr lang="sl-SI" sz="37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</a:br>
            <a:r>
              <a:rPr lang="en-US" sz="37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(</a:t>
            </a:r>
            <a:r>
              <a:rPr lang="en-US" sz="37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prehospitalno</a:t>
            </a:r>
            <a:r>
              <a:rPr lang="en-US" sz="37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37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okolje</a:t>
            </a:r>
            <a:r>
              <a:rPr lang="en-US" sz="37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)</a:t>
            </a:r>
            <a:endParaRPr lang="sl-SI" sz="3700" dirty="0">
              <a:solidFill>
                <a:schemeClr val="tx1">
                  <a:lumMod val="85000"/>
                  <a:lumOff val="15000"/>
                </a:schemeClr>
              </a:solidFill>
              <a:latin typeface="Garamond" panose="02020404030301010803" pitchFamily="18" charset="0"/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403648" y="1916832"/>
            <a:ext cx="6207019" cy="3608063"/>
          </a:xfrm>
        </p:spPr>
        <p:txBody>
          <a:bodyPr anchor="ctr">
            <a:normAutofit/>
          </a:bodyPr>
          <a:lstStyle/>
          <a:p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NMP v enotah primarnega zdravstva (npr. dežurna ambulanta v zdravstvenem domu)</a:t>
            </a:r>
          </a:p>
          <a:p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NMP z nujnimi reševalnimi vozili (reševalna vozila so opremljena za izvajanje nujne zdravstvene oskrbe že med prevozom v bolnišnico)</a:t>
            </a:r>
          </a:p>
          <a:p>
            <a:pPr marL="0" indent="0">
              <a:buNone/>
            </a:pPr>
            <a:endParaRPr lang="sl-SI" sz="17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8439" y="5970896"/>
            <a:ext cx="7475562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9853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9144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52777" y="548640"/>
            <a:ext cx="7157553" cy="1188720"/>
          </a:xfrm>
        </p:spPr>
        <p:txBody>
          <a:bodyPr>
            <a:normAutofit/>
          </a:bodyPr>
          <a:lstStyle/>
          <a:p>
            <a:r>
              <a:rPr lang="en-US" sz="3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Vsebine</a:t>
            </a:r>
            <a:r>
              <a:rPr lang="en-US" sz="31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dela v </a:t>
            </a:r>
            <a:r>
              <a:rPr lang="en-US" sz="3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ambulantah</a:t>
            </a:r>
            <a:r>
              <a:rPr lang="en-US" sz="31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3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primarnega</a:t>
            </a:r>
            <a:r>
              <a:rPr lang="en-US" sz="31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3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nivoja</a:t>
            </a:r>
            <a:r>
              <a:rPr lang="en-US" sz="31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– </a:t>
            </a:r>
            <a:r>
              <a:rPr lang="en-US" sz="31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nadgradnja</a:t>
            </a:r>
            <a:r>
              <a:rPr lang="en-US" sz="3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31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veščin</a:t>
            </a:r>
            <a:r>
              <a:rPr lang="en-US" sz="3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31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sporazumevanja</a:t>
            </a:r>
            <a:r>
              <a:rPr lang="en-US" sz="3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endParaRPr lang="sl-SI" sz="3100" b="1" dirty="0">
              <a:solidFill>
                <a:schemeClr val="tx1">
                  <a:lumMod val="85000"/>
                  <a:lumOff val="15000"/>
                </a:schemeClr>
              </a:solidFill>
              <a:latin typeface="Garamond" panose="02020404030301010803" pitchFamily="18" charset="0"/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468490" y="1916833"/>
            <a:ext cx="6207019" cy="3834964"/>
          </a:xfrm>
        </p:spPr>
        <p:txBody>
          <a:bodyPr anchor="ctr">
            <a:normAutofit/>
          </a:bodyPr>
          <a:lstStyle/>
          <a:p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vodi pogovor z bolniki, da prepozna, kako bolezen vpliva na bolnikovo življenje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  <a:latin typeface="Garamond" panose="02020404030301010803" pitchFamily="18" charset="0"/>
            </a:endParaRPr>
          </a:p>
          <a:p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Prepozna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,</a:t>
            </a:r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kaj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bolnik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pričakuje od zdravnikov in zdravstvenih delavcev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  <a:latin typeface="Garamond" panose="02020404030301010803" pitchFamily="18" charset="0"/>
            </a:endParaRPr>
          </a:p>
          <a:p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Spozna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pričakovanja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bolnika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od svojih domačih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  <a:latin typeface="Garamond" panose="02020404030301010803" pitchFamily="18" charset="0"/>
            </a:endParaRPr>
          </a:p>
          <a:p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Spozna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bolnikove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strahove</a:t>
            </a:r>
            <a:endParaRPr lang="sl-SI" sz="2000" dirty="0">
              <a:solidFill>
                <a:schemeClr val="tx1">
                  <a:lumMod val="85000"/>
                  <a:lumOff val="15000"/>
                </a:schemeClr>
              </a:solidFill>
              <a:latin typeface="Garamond" panose="02020404030301010803" pitchFamily="18" charset="0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8439" y="5970896"/>
            <a:ext cx="7475562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2645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9144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52777" y="548640"/>
            <a:ext cx="7157553" cy="1188720"/>
          </a:xfrm>
        </p:spPr>
        <p:txBody>
          <a:bodyPr>
            <a:normAutofit/>
          </a:bodyPr>
          <a:lstStyle/>
          <a:p>
            <a:r>
              <a:rPr lang="en-US" sz="3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Vsebine</a:t>
            </a:r>
            <a:r>
              <a:rPr lang="en-US" sz="34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dela v </a:t>
            </a:r>
            <a:r>
              <a:rPr lang="en-US" sz="3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ambulantah</a:t>
            </a:r>
            <a:r>
              <a:rPr lang="en-US" sz="34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3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primarnega</a:t>
            </a:r>
            <a:r>
              <a:rPr lang="en-US" sz="34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3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nivoja</a:t>
            </a:r>
            <a:r>
              <a:rPr lang="en-US" sz="3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- </a:t>
            </a:r>
            <a:r>
              <a:rPr lang="en-US" sz="3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vključevanje</a:t>
            </a:r>
            <a:r>
              <a:rPr lang="en-US" sz="3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v </a:t>
            </a:r>
            <a:r>
              <a:rPr lang="en-US" sz="3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delo</a:t>
            </a:r>
            <a:r>
              <a:rPr lang="en-US" sz="3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3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tima</a:t>
            </a:r>
            <a:endParaRPr lang="sl-SI" sz="3400" b="1" dirty="0">
              <a:solidFill>
                <a:schemeClr val="tx1">
                  <a:lumMod val="85000"/>
                  <a:lumOff val="15000"/>
                </a:schemeClr>
              </a:solidFill>
              <a:latin typeface="Garamond" panose="02020404030301010803" pitchFamily="18" charset="0"/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468490" y="2276872"/>
            <a:ext cx="6207019" cy="3320031"/>
          </a:xfrm>
        </p:spPr>
        <p:txBody>
          <a:bodyPr anchor="ctr">
            <a:norm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Se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udeleži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vizit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e</a:t>
            </a:r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sl-SI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zdravnišk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ega</a:t>
            </a:r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sl-SI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sestank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a, </a:t>
            </a:r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da prepozna, kako se zdravniki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(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zobozdravniki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)</a:t>
            </a:r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odločajo, kako se sporazumevajo med seboj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  <a:latin typeface="Garamond" panose="02020404030301010803" pitchFamily="18" charset="0"/>
            </a:endParaRPr>
          </a:p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Se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vključuje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v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delo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negovalnega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tima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(</a:t>
            </a:r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npr. sodeluje pri pripravi bolnika na pregled, pripravi zdravil, merjenju vitalnih funkcij (RR, TT; KS,…), da spozna delo zdravnikovih sodelavcev in se ga nauči spoštovati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  <a:latin typeface="Garamond" panose="02020404030301010803" pitchFamily="18" charset="0"/>
            </a:endParaRPr>
          </a:p>
          <a:p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Spozna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še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druge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zdravnikove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sodelavce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(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fizioterapvt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lekarniški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farmacevt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sodelavce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Centrov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za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krepitev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zdravje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…)</a:t>
            </a:r>
            <a:endParaRPr lang="sl-SI" sz="2000" dirty="0">
              <a:solidFill>
                <a:schemeClr val="tx1">
                  <a:lumMod val="85000"/>
                  <a:lumOff val="15000"/>
                </a:schemeClr>
              </a:solidFill>
              <a:latin typeface="Garamond" panose="02020404030301010803" pitchFamily="18" charset="0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8439" y="5970896"/>
            <a:ext cx="7475562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5238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9144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52777" y="548640"/>
            <a:ext cx="7157553" cy="1188720"/>
          </a:xfrm>
        </p:spPr>
        <p:txBody>
          <a:bodyPr>
            <a:normAutofit fontScale="90000"/>
          </a:bodyPr>
          <a:lstStyle/>
          <a:p>
            <a:r>
              <a:rPr lang="en-US" sz="3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Vsebine</a:t>
            </a:r>
            <a:r>
              <a:rPr lang="en-US" sz="31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dela v </a:t>
            </a:r>
            <a:r>
              <a:rPr lang="en-US" sz="3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ambulantah</a:t>
            </a:r>
            <a:r>
              <a:rPr lang="en-US" sz="31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3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primarnega</a:t>
            </a:r>
            <a:r>
              <a:rPr lang="en-US" sz="31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31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nivoja-izvedba</a:t>
            </a:r>
            <a:r>
              <a:rPr lang="en-US" sz="3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31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enostavnih</a:t>
            </a:r>
            <a:r>
              <a:rPr lang="en-US" sz="3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31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kliničnih</a:t>
            </a:r>
            <a:r>
              <a:rPr lang="en-US" sz="3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31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veščin</a:t>
            </a:r>
            <a:endParaRPr lang="sl-SI" sz="3100" b="1" dirty="0">
              <a:solidFill>
                <a:schemeClr val="tx1">
                  <a:lumMod val="85000"/>
                  <a:lumOff val="15000"/>
                </a:schemeClr>
              </a:solidFill>
              <a:latin typeface="Garamond" panose="02020404030301010803" pitchFamily="18" charset="0"/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468490" y="2431765"/>
            <a:ext cx="6207019" cy="3320031"/>
          </a:xfrm>
        </p:spPr>
        <p:txBody>
          <a:bodyPr anchor="ctr">
            <a:noAutofit/>
          </a:bodyPr>
          <a:lstStyle/>
          <a:p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merjenje RR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  <a:latin typeface="Garamond" panose="02020404030301010803" pitchFamily="18" charset="0"/>
            </a:endParaRPr>
          </a:p>
          <a:p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snemanje EKG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  <a:latin typeface="Garamond" panose="02020404030301010803" pitchFamily="18" charset="0"/>
            </a:endParaRPr>
          </a:p>
          <a:p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določanje telesne teže in višine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  <a:latin typeface="Garamond" panose="02020404030301010803" pitchFamily="18" charset="0"/>
            </a:endParaRPr>
          </a:p>
          <a:p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a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plikacija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zdravil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  <a:latin typeface="Garamond" panose="02020404030301010803" pitchFamily="18" charset="0"/>
            </a:endParaRPr>
          </a:p>
          <a:p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s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odelovanje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pri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prevezah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rane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  <a:latin typeface="Garamond" panose="02020404030301010803" pitchFamily="18" charset="0"/>
            </a:endParaRPr>
          </a:p>
          <a:p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merjenje KS,…</a:t>
            </a:r>
          </a:p>
          <a:p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V zobozdravstvu: priprava delovnega mesta, spremljanje pacienta, pomoč pri izpolnjevanju vprašalnika o zdravju, aspiracija pri štiriročnem delu, …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  <a:latin typeface="Garamond" panose="02020404030301010803" pitchFamily="18" charset="0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8439" y="5970896"/>
            <a:ext cx="7475562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1106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9144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52777" y="548640"/>
            <a:ext cx="7157553" cy="1188720"/>
          </a:xfrm>
        </p:spPr>
        <p:txBody>
          <a:bodyPr>
            <a:normAutofit fontScale="90000"/>
          </a:bodyPr>
          <a:lstStyle/>
          <a:p>
            <a:r>
              <a:rPr lang="en-US" sz="3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Vsebine</a:t>
            </a:r>
            <a:r>
              <a:rPr lang="en-US" sz="34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dela v </a:t>
            </a:r>
            <a:r>
              <a:rPr lang="en-US" sz="3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ambulantah</a:t>
            </a:r>
            <a:r>
              <a:rPr lang="en-US" sz="34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3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primarnega</a:t>
            </a:r>
            <a:r>
              <a:rPr lang="en-US" sz="34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3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nivoja</a:t>
            </a:r>
            <a:r>
              <a:rPr lang="en-US" sz="34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– </a:t>
            </a:r>
            <a:r>
              <a:rPr lang="en-US" sz="3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spremljanje</a:t>
            </a:r>
            <a:r>
              <a:rPr lang="en-US" sz="3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3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bolnika</a:t>
            </a:r>
            <a:r>
              <a:rPr lang="en-US" sz="3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/</a:t>
            </a:r>
            <a:r>
              <a:rPr lang="en-US" sz="3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hišni</a:t>
            </a:r>
            <a:r>
              <a:rPr lang="en-US" sz="3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3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obisk</a:t>
            </a:r>
            <a:endParaRPr lang="sl-SI" sz="3400" b="1" dirty="0">
              <a:solidFill>
                <a:schemeClr val="tx1">
                  <a:lumMod val="85000"/>
                  <a:lumOff val="15000"/>
                </a:schemeClr>
              </a:solidFill>
              <a:latin typeface="Garamond" panose="02020404030301010803" pitchFamily="18" charset="0"/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468490" y="2330949"/>
            <a:ext cx="6207019" cy="3320031"/>
          </a:xfrm>
        </p:spPr>
        <p:txBody>
          <a:bodyPr anchor="ctr">
            <a:normAutofit/>
          </a:bodyPr>
          <a:lstStyle/>
          <a:p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Spremljanje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na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diagnostične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in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terapevtske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preiskave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(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npr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.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starostnika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iz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DSO)</a:t>
            </a:r>
          </a:p>
          <a:p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Hišni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obisk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z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mentorjem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ali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patronažno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medicinsko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sestro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  <a:latin typeface="Garamond" panose="02020404030301010803" pitchFamily="18" charset="0"/>
            </a:endParaRPr>
          </a:p>
          <a:p>
            <a:endParaRPr lang="sl-SI" sz="17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8439" y="5970896"/>
            <a:ext cx="7475562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7582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9144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52777" y="548640"/>
            <a:ext cx="8039703" cy="1188720"/>
          </a:xfrm>
        </p:spPr>
        <p:txBody>
          <a:bodyPr>
            <a:noAutofit/>
          </a:bodyPr>
          <a:lstStyle/>
          <a:p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Vsebine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dela v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ambulantah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primarnega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nivoja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–</a:t>
            </a:r>
            <a:r>
              <a:rPr 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Pogovor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z </a:t>
            </a:r>
            <a:r>
              <a:rPr 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mentorjem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in </a:t>
            </a:r>
            <a:r>
              <a:rPr 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njegovimi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sodelavci</a:t>
            </a:r>
            <a:endParaRPr lang="sl-SI" sz="3200" b="1" dirty="0">
              <a:solidFill>
                <a:schemeClr val="tx1">
                  <a:lumMod val="85000"/>
                  <a:lumOff val="15000"/>
                </a:schemeClr>
              </a:solidFill>
              <a:latin typeface="Garamond" panose="02020404030301010803" pitchFamily="18" charset="0"/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403648" y="1772816"/>
            <a:ext cx="6207019" cy="3670013"/>
          </a:xfrm>
        </p:spPr>
        <p:txBody>
          <a:bodyPr anchor="ctr">
            <a:normAutofit/>
          </a:bodyPr>
          <a:lstStyle/>
          <a:p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Študentu je mentor (oz. njegovi sodelavci) vedno na voljo za </a:t>
            </a:r>
            <a:r>
              <a:rPr lang="sl-SI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vpašanja</a:t>
            </a:r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in povratno informacijo</a:t>
            </a:r>
          </a:p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Ob </a:t>
            </a:r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koncu 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mentor s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štude</a:t>
            </a:r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n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tom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opravi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zaključni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razgovor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, ki ga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dokumentira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in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priloži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mentorjevi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oceni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sl-SI" sz="17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8439" y="5970896"/>
            <a:ext cx="7475562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3442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C54F4CE-85F0-46ED-80DA-9518C9251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ADD1FCA-8ACB-4958-81DD-4CDD6D3E19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351564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80056" y="992094"/>
            <a:ext cx="2712684" cy="279516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800" kern="1200" dirty="0" err="1">
                <a:solidFill>
                  <a:schemeClr val="tx1"/>
                </a:solidFill>
                <a:latin typeface="Garamond" panose="02020404030301010803" pitchFamily="18" charset="0"/>
              </a:rPr>
              <a:t>Obvestilo</a:t>
            </a:r>
            <a:r>
              <a:rPr lang="en-US" sz="3800" kern="1200" dirty="0">
                <a:solidFill>
                  <a:schemeClr val="tx1"/>
                </a:solidFill>
                <a:latin typeface="Garamond" panose="02020404030301010803" pitchFamily="18" charset="0"/>
              </a:rPr>
              <a:t> o </a:t>
            </a:r>
            <a:r>
              <a:rPr lang="en-US" sz="3800" kern="1200" dirty="0" err="1">
                <a:solidFill>
                  <a:schemeClr val="tx1"/>
                </a:solidFill>
                <a:latin typeface="Garamond" panose="02020404030301010803" pitchFamily="18" charset="0"/>
              </a:rPr>
              <a:t>prisotnosti</a:t>
            </a:r>
            <a:r>
              <a:rPr lang="en-US" sz="3800" kern="1200" dirty="0">
                <a:solidFill>
                  <a:schemeClr val="tx1"/>
                </a:solidFill>
                <a:latin typeface="Garamond" panose="02020404030301010803" pitchFamily="18" charset="0"/>
              </a:rPr>
              <a:t> </a:t>
            </a:r>
            <a:r>
              <a:rPr lang="en-US" sz="3800" kern="1200" dirty="0" err="1">
                <a:solidFill>
                  <a:schemeClr val="tx1"/>
                </a:solidFill>
                <a:latin typeface="Garamond" panose="02020404030301010803" pitchFamily="18" charset="0"/>
              </a:rPr>
              <a:t>študenta</a:t>
            </a:r>
            <a:endParaRPr lang="en-US" sz="3800" kern="1200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pic>
        <p:nvPicPr>
          <p:cNvPr id="7" name="Označba mesta vsebine 6" descr="Slika, ki vsebuje besede besedilo, posnetek zaslona, pisava, dokument&#10;&#10;Opis je samodejno ustvarjen">
            <a:extLst>
              <a:ext uri="{FF2B5EF4-FFF2-40B4-BE49-F238E27FC236}">
                <a16:creationId xmlns:a16="http://schemas.microsoft.com/office/drawing/2014/main" id="{ACBE4806-4C47-AFB7-BF0A-0F5726841F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9879" y="722571"/>
            <a:ext cx="4075080" cy="5298717"/>
          </a:xfrm>
        </p:spPr>
      </p:pic>
    </p:spTree>
    <p:extLst>
      <p:ext uri="{BB962C8B-B14F-4D97-AF65-F5344CB8AC3E}">
        <p14:creationId xmlns:p14="http://schemas.microsoft.com/office/powerpoint/2010/main" val="27963323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9144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52777" y="548640"/>
            <a:ext cx="7157553" cy="1188720"/>
          </a:xfrm>
        </p:spPr>
        <p:txBody>
          <a:bodyPr>
            <a:normAutofit/>
          </a:bodyPr>
          <a:lstStyle/>
          <a:p>
            <a:r>
              <a:rPr lang="en-US" sz="37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Praktični</a:t>
            </a:r>
            <a:r>
              <a:rPr lang="en-US" sz="37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37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napotki</a:t>
            </a:r>
            <a:r>
              <a:rPr lang="en-US" sz="37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37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ob</a:t>
            </a:r>
            <a:r>
              <a:rPr lang="en-US" sz="37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37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začetku</a:t>
            </a:r>
            <a:r>
              <a:rPr lang="en-US" sz="37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sl-SI" sz="37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IVKO</a:t>
            </a:r>
            <a:r>
              <a:rPr lang="en-US" sz="37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-1</a:t>
            </a:r>
            <a:endParaRPr lang="sl-SI" sz="3700" dirty="0">
              <a:solidFill>
                <a:schemeClr val="tx1">
                  <a:lumMod val="85000"/>
                  <a:lumOff val="15000"/>
                </a:schemeClr>
              </a:solidFill>
              <a:latin typeface="Garamond" panose="02020404030301010803" pitchFamily="18" charset="0"/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403648" y="2316435"/>
            <a:ext cx="6207019" cy="3320031"/>
          </a:xfrm>
        </p:spPr>
        <p:txBody>
          <a:bodyPr anchor="ctr">
            <a:normAutofit/>
          </a:bodyPr>
          <a:lstStyle/>
          <a:p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Dogovor s študentom: kaj si želi od prakse, ga kaj posebej zanima?</a:t>
            </a:r>
          </a:p>
          <a:p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Kje se bo preoblekel, kje bo sedel</a:t>
            </a:r>
          </a:p>
          <a:p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Kako ga vključevati v delo</a:t>
            </a:r>
          </a:p>
          <a:p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kako se bo vključeval v pogovor z bolnikom</a:t>
            </a:r>
          </a:p>
          <a:p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Kako ga vključiti v tim</a:t>
            </a:r>
          </a:p>
          <a:p>
            <a:pPr marL="0" indent="0">
              <a:buNone/>
            </a:pPr>
            <a:endParaRPr lang="sl-SI" sz="17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8439" y="5970896"/>
            <a:ext cx="7475562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0234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9144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52777" y="548640"/>
            <a:ext cx="7157553" cy="1188720"/>
          </a:xfrm>
        </p:spPr>
        <p:txBody>
          <a:bodyPr>
            <a:normAutofit/>
          </a:bodyPr>
          <a:lstStyle/>
          <a:p>
            <a:r>
              <a:rPr lang="en-US" sz="37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Praktični</a:t>
            </a:r>
            <a:r>
              <a:rPr lang="en-US" sz="37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7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napotki</a:t>
            </a:r>
            <a:r>
              <a:rPr lang="en-US" sz="37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7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ob</a:t>
            </a:r>
            <a:r>
              <a:rPr lang="en-US" sz="37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7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začetku</a:t>
            </a:r>
            <a:r>
              <a:rPr lang="en-US" sz="37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sl-SI" sz="37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IVKO-1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468490" y="2431765"/>
            <a:ext cx="6207019" cy="3320031"/>
          </a:xfrm>
        </p:spPr>
        <p:txBody>
          <a:bodyPr anchor="ctr">
            <a:normAutofit lnSpcReduction="10000"/>
          </a:bodyPr>
          <a:lstStyle/>
          <a:p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Študenta predstavimo timu </a:t>
            </a:r>
          </a:p>
          <a:p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Na vrata obesimo obvestilo o individualnih vajah, ki potekajo v ambulanti</a:t>
            </a:r>
          </a:p>
          <a:p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Pacient lahko odkloni prisotnost študenta (redko)</a:t>
            </a:r>
          </a:p>
          <a:p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pogovorimo se, kako bo naslavljal bolnika</a:t>
            </a:r>
          </a:p>
          <a:p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Kako bo uporabljal že pridobljene 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v</a:t>
            </a:r>
            <a:r>
              <a:rPr lang="sl-SI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eščine</a:t>
            </a:r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sporazumevanja: </a:t>
            </a:r>
          </a:p>
          <a:p>
            <a:pPr lvl="1"/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Neverbalno: stik z očmi, aktivna drža, oba sedita</a:t>
            </a:r>
          </a:p>
          <a:p>
            <a:pPr lvl="1"/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Verbalno: aktivno poslušanje</a:t>
            </a:r>
          </a:p>
          <a:p>
            <a:pPr lvl="1"/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Preproste razlage</a:t>
            </a:r>
          </a:p>
          <a:p>
            <a:endParaRPr lang="sl-SI" sz="17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8439" y="5970896"/>
            <a:ext cx="7475562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982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9144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52777" y="548640"/>
            <a:ext cx="7157553" cy="1188720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Osnovne informacije</a:t>
            </a:r>
            <a:endParaRPr lang="sl-SI">
              <a:solidFill>
                <a:schemeClr val="tx1">
                  <a:lumMod val="85000"/>
                  <a:lumOff val="15000"/>
                </a:schemeClr>
              </a:solidFill>
              <a:latin typeface="Garamond" panose="02020404030301010803" pitchFamily="18" charset="0"/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468490" y="2204865"/>
            <a:ext cx="6207019" cy="3546932"/>
          </a:xfrm>
        </p:spPr>
        <p:txBody>
          <a:bodyPr anchor="ctr">
            <a:normAutofit/>
          </a:bodyPr>
          <a:lstStyle/>
          <a:p>
            <a:pPr>
              <a:spcAft>
                <a:spcPts val="0"/>
              </a:spcAft>
            </a:pPr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Individualne vaje v kliničnem okolju 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IVKO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so obvezne 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  <a:latin typeface="Garamond" panose="020204040303010108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Individualne vaje v kliničnem okolju (IVKO) študent opravi pri in pod nadzorom izbranega mentorja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individualnih vaj v slovenskem učnem zavodu in/ali zdravstveni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ustanovi v času, ko ne potekajo organizirane oblike pouka ali izpiti pri obveznih ali izbirnih predmetih, prvenstveno med junijem 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septembrom. 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  <a:latin typeface="Garamond" panose="020204040303010108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Individualne vaje v kliničnem okolju (IVKO) traja dva tedna (10 delovnih dni) v skupnem obsegu 60 ur/letnik, oziroma 6 efektivnih ur/dan. 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l-SI" sz="17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8439" y="5970896"/>
            <a:ext cx="7475562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634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0DCC097-1DB8-4B6D-85D0-6FBA0E1CA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E0B58608-23C8-4441-994D-C6823EEE1D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2083506"/>
          </a:xfrm>
          <a:custGeom>
            <a:avLst/>
            <a:gdLst>
              <a:gd name="connsiteX0" fmla="*/ 0 w 12191999"/>
              <a:gd name="connsiteY0" fmla="*/ 0 h 2083506"/>
              <a:gd name="connsiteX1" fmla="*/ 9429748 w 12191999"/>
              <a:gd name="connsiteY1" fmla="*/ 0 h 2083506"/>
              <a:gd name="connsiteX2" fmla="*/ 9429748 w 12191999"/>
              <a:gd name="connsiteY2" fmla="*/ 1 h 2083506"/>
              <a:gd name="connsiteX3" fmla="*/ 12191999 w 12191999"/>
              <a:gd name="connsiteY3" fmla="*/ 1 h 2083506"/>
              <a:gd name="connsiteX4" fmla="*/ 12191999 w 12191999"/>
              <a:gd name="connsiteY4" fmla="*/ 1164372 h 2083506"/>
              <a:gd name="connsiteX5" fmla="*/ 12147852 w 12191999"/>
              <a:gd name="connsiteY5" fmla="*/ 1163783 h 2083506"/>
              <a:gd name="connsiteX6" fmla="*/ 11993604 w 12191999"/>
              <a:gd name="connsiteY6" fmla="*/ 1153496 h 2083506"/>
              <a:gd name="connsiteX7" fmla="*/ 11865319 w 12191999"/>
              <a:gd name="connsiteY7" fmla="*/ 1176624 h 2083506"/>
              <a:gd name="connsiteX8" fmla="*/ 11718353 w 12191999"/>
              <a:gd name="connsiteY8" fmla="*/ 1209136 h 2083506"/>
              <a:gd name="connsiteX9" fmla="*/ 11609067 w 12191999"/>
              <a:gd name="connsiteY9" fmla="*/ 1218512 h 2083506"/>
              <a:gd name="connsiteX10" fmla="*/ 11545958 w 12191999"/>
              <a:gd name="connsiteY10" fmla="*/ 1240430 h 2083506"/>
              <a:gd name="connsiteX11" fmla="*/ 11445770 w 12191999"/>
              <a:gd name="connsiteY11" fmla="*/ 1225780 h 2083506"/>
              <a:gd name="connsiteX12" fmla="*/ 11398842 w 12191999"/>
              <a:gd name="connsiteY12" fmla="*/ 1227250 h 2083506"/>
              <a:gd name="connsiteX13" fmla="*/ 11240093 w 12191999"/>
              <a:gd name="connsiteY13" fmla="*/ 1266797 h 2083506"/>
              <a:gd name="connsiteX14" fmla="*/ 11141364 w 12191999"/>
              <a:gd name="connsiteY14" fmla="*/ 1288059 h 2083506"/>
              <a:gd name="connsiteX15" fmla="*/ 11015396 w 12191999"/>
              <a:gd name="connsiteY15" fmla="*/ 1353104 h 2083506"/>
              <a:gd name="connsiteX16" fmla="*/ 10973905 w 12191999"/>
              <a:gd name="connsiteY16" fmla="*/ 1365109 h 2083506"/>
              <a:gd name="connsiteX17" fmla="*/ 10904858 w 12191999"/>
              <a:gd name="connsiteY17" fmla="*/ 1371966 h 2083506"/>
              <a:gd name="connsiteX18" fmla="*/ 10827883 w 12191999"/>
              <a:gd name="connsiteY18" fmla="*/ 1410270 h 2083506"/>
              <a:gd name="connsiteX19" fmla="*/ 10690996 w 12191999"/>
              <a:gd name="connsiteY19" fmla="*/ 1426394 h 2083506"/>
              <a:gd name="connsiteX20" fmla="*/ 10624461 w 12191999"/>
              <a:gd name="connsiteY20" fmla="*/ 1444283 h 2083506"/>
              <a:gd name="connsiteX21" fmla="*/ 10517208 w 12191999"/>
              <a:gd name="connsiteY21" fmla="*/ 1478947 h 2083506"/>
              <a:gd name="connsiteX22" fmla="*/ 10497937 w 12191999"/>
              <a:gd name="connsiteY22" fmla="*/ 1469831 h 2083506"/>
              <a:gd name="connsiteX23" fmla="*/ 10471201 w 12191999"/>
              <a:gd name="connsiteY23" fmla="*/ 1486037 h 2083506"/>
              <a:gd name="connsiteX24" fmla="*/ 10448263 w 12191999"/>
              <a:gd name="connsiteY24" fmla="*/ 1478223 h 2083506"/>
              <a:gd name="connsiteX25" fmla="*/ 10388089 w 12191999"/>
              <a:gd name="connsiteY25" fmla="*/ 1507175 h 2083506"/>
              <a:gd name="connsiteX26" fmla="*/ 10333720 w 12191999"/>
              <a:gd name="connsiteY26" fmla="*/ 1515848 h 2083506"/>
              <a:gd name="connsiteX27" fmla="*/ 10104338 w 12191999"/>
              <a:gd name="connsiteY27" fmla="*/ 1569424 h 2083506"/>
              <a:gd name="connsiteX28" fmla="*/ 9910445 w 12191999"/>
              <a:gd name="connsiteY28" fmla="*/ 1632275 h 2083506"/>
              <a:gd name="connsiteX29" fmla="*/ 9770872 w 12191999"/>
              <a:gd name="connsiteY29" fmla="*/ 1688088 h 2083506"/>
              <a:gd name="connsiteX30" fmla="*/ 9733849 w 12191999"/>
              <a:gd name="connsiteY30" fmla="*/ 1700034 h 2083506"/>
              <a:gd name="connsiteX31" fmla="*/ 9703714 w 12191999"/>
              <a:gd name="connsiteY31" fmla="*/ 1730093 h 2083506"/>
              <a:gd name="connsiteX32" fmla="*/ 9698351 w 12191999"/>
              <a:gd name="connsiteY32" fmla="*/ 1730377 h 2083506"/>
              <a:gd name="connsiteX33" fmla="*/ 9632895 w 12191999"/>
              <a:gd name="connsiteY33" fmla="*/ 1736363 h 2083506"/>
              <a:gd name="connsiteX34" fmla="*/ 9569107 w 12191999"/>
              <a:gd name="connsiteY34" fmla="*/ 1741010 h 2083506"/>
              <a:gd name="connsiteX35" fmla="*/ 9536451 w 12191999"/>
              <a:gd name="connsiteY35" fmla="*/ 1755120 h 2083506"/>
              <a:gd name="connsiteX36" fmla="*/ 9529385 w 12191999"/>
              <a:gd name="connsiteY36" fmla="*/ 1757515 h 2083506"/>
              <a:gd name="connsiteX37" fmla="*/ 9498527 w 12191999"/>
              <a:gd name="connsiteY37" fmla="*/ 1753117 h 2083506"/>
              <a:gd name="connsiteX38" fmla="*/ 9436642 w 12191999"/>
              <a:gd name="connsiteY38" fmla="*/ 1755478 h 2083506"/>
              <a:gd name="connsiteX39" fmla="*/ 9429748 w 12191999"/>
              <a:gd name="connsiteY39" fmla="*/ 1756317 h 2083506"/>
              <a:gd name="connsiteX40" fmla="*/ 9429748 w 12191999"/>
              <a:gd name="connsiteY40" fmla="*/ 1768745 h 2083506"/>
              <a:gd name="connsiteX41" fmla="*/ 9425802 w 12191999"/>
              <a:gd name="connsiteY41" fmla="*/ 1769273 h 2083506"/>
              <a:gd name="connsiteX42" fmla="*/ 9349763 w 12191999"/>
              <a:gd name="connsiteY42" fmla="*/ 1776107 h 2083506"/>
              <a:gd name="connsiteX43" fmla="*/ 9256503 w 12191999"/>
              <a:gd name="connsiteY43" fmla="*/ 1800699 h 2083506"/>
              <a:gd name="connsiteX44" fmla="*/ 9222873 w 12191999"/>
              <a:gd name="connsiteY44" fmla="*/ 1803003 h 2083506"/>
              <a:gd name="connsiteX45" fmla="*/ 9224095 w 12191999"/>
              <a:gd name="connsiteY45" fmla="*/ 1807355 h 2083506"/>
              <a:gd name="connsiteX46" fmla="*/ 9211603 w 12191999"/>
              <a:gd name="connsiteY46" fmla="*/ 1807675 h 2083506"/>
              <a:gd name="connsiteX47" fmla="*/ 9183719 w 12191999"/>
              <a:gd name="connsiteY47" fmla="*/ 1807781 h 2083506"/>
              <a:gd name="connsiteX48" fmla="*/ 9100221 w 12191999"/>
              <a:gd name="connsiteY48" fmla="*/ 1808989 h 2083506"/>
              <a:gd name="connsiteX49" fmla="*/ 9077439 w 12191999"/>
              <a:gd name="connsiteY49" fmla="*/ 1817333 h 2083506"/>
              <a:gd name="connsiteX50" fmla="*/ 9055889 w 12191999"/>
              <a:gd name="connsiteY50" fmla="*/ 1817464 h 2083506"/>
              <a:gd name="connsiteX51" fmla="*/ 8930912 w 12191999"/>
              <a:gd name="connsiteY51" fmla="*/ 1828648 h 2083506"/>
              <a:gd name="connsiteX52" fmla="*/ 8913729 w 12191999"/>
              <a:gd name="connsiteY52" fmla="*/ 1829483 h 2083506"/>
              <a:gd name="connsiteX53" fmla="*/ 8904423 w 12191999"/>
              <a:gd name="connsiteY53" fmla="*/ 1833234 h 2083506"/>
              <a:gd name="connsiteX54" fmla="*/ 8871099 w 12191999"/>
              <a:gd name="connsiteY54" fmla="*/ 1833979 h 2083506"/>
              <a:gd name="connsiteX55" fmla="*/ 8869557 w 12191999"/>
              <a:gd name="connsiteY55" fmla="*/ 1836113 h 2083506"/>
              <a:gd name="connsiteX56" fmla="*/ 8760021 w 12191999"/>
              <a:gd name="connsiteY56" fmla="*/ 1854442 h 2083506"/>
              <a:gd name="connsiteX57" fmla="*/ 8741254 w 12191999"/>
              <a:gd name="connsiteY57" fmla="*/ 1857469 h 2083506"/>
              <a:gd name="connsiteX58" fmla="*/ 8725039 w 12191999"/>
              <a:gd name="connsiteY58" fmla="*/ 1856552 h 2083506"/>
              <a:gd name="connsiteX59" fmla="*/ 8635265 w 12191999"/>
              <a:gd name="connsiteY59" fmla="*/ 1859168 h 2083506"/>
              <a:gd name="connsiteX60" fmla="*/ 8613911 w 12191999"/>
              <a:gd name="connsiteY60" fmla="*/ 1857561 h 2083506"/>
              <a:gd name="connsiteX61" fmla="*/ 8604931 w 12191999"/>
              <a:gd name="connsiteY61" fmla="*/ 1854170 h 2083506"/>
              <a:gd name="connsiteX62" fmla="*/ 8570171 w 12191999"/>
              <a:gd name="connsiteY62" fmla="*/ 1860579 h 2083506"/>
              <a:gd name="connsiteX63" fmla="*/ 8516537 w 12191999"/>
              <a:gd name="connsiteY63" fmla="*/ 1864971 h 2083506"/>
              <a:gd name="connsiteX64" fmla="*/ 8491046 w 12191999"/>
              <a:gd name="connsiteY64" fmla="*/ 1868141 h 2083506"/>
              <a:gd name="connsiteX65" fmla="*/ 8470478 w 12191999"/>
              <a:gd name="connsiteY65" fmla="*/ 1866216 h 2083506"/>
              <a:gd name="connsiteX66" fmla="*/ 8353433 w 12191999"/>
              <a:gd name="connsiteY66" fmla="*/ 1865729 h 2083506"/>
              <a:gd name="connsiteX67" fmla="*/ 8347675 w 12191999"/>
              <a:gd name="connsiteY67" fmla="*/ 1865075 h 2083506"/>
              <a:gd name="connsiteX68" fmla="*/ 8343939 w 12191999"/>
              <a:gd name="connsiteY68" fmla="*/ 1865677 h 2083506"/>
              <a:gd name="connsiteX69" fmla="*/ 8221566 w 12191999"/>
              <a:gd name="connsiteY69" fmla="*/ 1881148 h 2083506"/>
              <a:gd name="connsiteX70" fmla="*/ 8066095 w 12191999"/>
              <a:gd name="connsiteY70" fmla="*/ 1919902 h 2083506"/>
              <a:gd name="connsiteX71" fmla="*/ 8044849 w 12191999"/>
              <a:gd name="connsiteY71" fmla="*/ 1916308 h 2083506"/>
              <a:gd name="connsiteX72" fmla="*/ 8041142 w 12191999"/>
              <a:gd name="connsiteY72" fmla="*/ 1915506 h 2083506"/>
              <a:gd name="connsiteX73" fmla="*/ 8022159 w 12191999"/>
              <a:gd name="connsiteY73" fmla="*/ 1911521 h 2083506"/>
              <a:gd name="connsiteX74" fmla="*/ 7944932 w 12191999"/>
              <a:gd name="connsiteY74" fmla="*/ 1917265 h 2083506"/>
              <a:gd name="connsiteX75" fmla="*/ 7879011 w 12191999"/>
              <a:gd name="connsiteY75" fmla="*/ 1928570 h 2083506"/>
              <a:gd name="connsiteX76" fmla="*/ 7865529 w 12191999"/>
              <a:gd name="connsiteY76" fmla="*/ 1934399 h 2083506"/>
              <a:gd name="connsiteX77" fmla="*/ 7774801 w 12191999"/>
              <a:gd name="connsiteY77" fmla="*/ 1947969 h 2083506"/>
              <a:gd name="connsiteX78" fmla="*/ 7748398 w 12191999"/>
              <a:gd name="connsiteY78" fmla="*/ 1955982 h 2083506"/>
              <a:gd name="connsiteX79" fmla="*/ 7740684 w 12191999"/>
              <a:gd name="connsiteY79" fmla="*/ 1955717 h 2083506"/>
              <a:gd name="connsiteX80" fmla="*/ 7712976 w 12191999"/>
              <a:gd name="connsiteY80" fmla="*/ 1960442 h 2083506"/>
              <a:gd name="connsiteX81" fmla="*/ 7699956 w 12191999"/>
              <a:gd name="connsiteY81" fmla="*/ 1966104 h 2083506"/>
              <a:gd name="connsiteX82" fmla="*/ 7684158 w 12191999"/>
              <a:gd name="connsiteY82" fmla="*/ 1962927 h 2083506"/>
              <a:gd name="connsiteX83" fmla="*/ 7643109 w 12191999"/>
              <a:gd name="connsiteY83" fmla="*/ 1964400 h 2083506"/>
              <a:gd name="connsiteX84" fmla="*/ 7630180 w 12191999"/>
              <a:gd name="connsiteY84" fmla="*/ 1970266 h 2083506"/>
              <a:gd name="connsiteX85" fmla="*/ 7609131 w 12191999"/>
              <a:gd name="connsiteY85" fmla="*/ 1971774 h 2083506"/>
              <a:gd name="connsiteX86" fmla="*/ 7555555 w 12191999"/>
              <a:gd name="connsiteY86" fmla="*/ 1969491 h 2083506"/>
              <a:gd name="connsiteX87" fmla="*/ 7520919 w 12191999"/>
              <a:gd name="connsiteY87" fmla="*/ 1970177 h 2083506"/>
              <a:gd name="connsiteX88" fmla="*/ 7456258 w 12191999"/>
              <a:gd name="connsiteY88" fmla="*/ 1960468 h 2083506"/>
              <a:gd name="connsiteX89" fmla="*/ 7393047 w 12191999"/>
              <a:gd name="connsiteY89" fmla="*/ 1952408 h 2083506"/>
              <a:gd name="connsiteX90" fmla="*/ 7199912 w 12191999"/>
              <a:gd name="connsiteY90" fmla="*/ 1959913 h 2083506"/>
              <a:gd name="connsiteX91" fmla="*/ 7146774 w 12191999"/>
              <a:gd name="connsiteY91" fmla="*/ 1956641 h 2083506"/>
              <a:gd name="connsiteX92" fmla="*/ 7122244 w 12191999"/>
              <a:gd name="connsiteY92" fmla="*/ 1953891 h 2083506"/>
              <a:gd name="connsiteX93" fmla="*/ 7032241 w 12191999"/>
              <a:gd name="connsiteY93" fmla="*/ 1962723 h 2083506"/>
              <a:gd name="connsiteX94" fmla="*/ 6941492 w 12191999"/>
              <a:gd name="connsiteY94" fmla="*/ 1976868 h 2083506"/>
              <a:gd name="connsiteX95" fmla="*/ 6906514 w 12191999"/>
              <a:gd name="connsiteY95" fmla="*/ 1968589 h 2083506"/>
              <a:gd name="connsiteX96" fmla="*/ 6826395 w 12191999"/>
              <a:gd name="connsiteY96" fmla="*/ 1974141 h 2083506"/>
              <a:gd name="connsiteX97" fmla="*/ 6716431 w 12191999"/>
              <a:gd name="connsiteY97" fmla="*/ 2004297 h 2083506"/>
              <a:gd name="connsiteX98" fmla="*/ 6569607 w 12191999"/>
              <a:gd name="connsiteY98" fmla="*/ 2015496 h 2083506"/>
              <a:gd name="connsiteX99" fmla="*/ 6561430 w 12191999"/>
              <a:gd name="connsiteY99" fmla="*/ 2020996 h 2083506"/>
              <a:gd name="connsiteX100" fmla="*/ 6549371 w 12191999"/>
              <a:gd name="connsiteY100" fmla="*/ 2024747 h 2083506"/>
              <a:gd name="connsiteX101" fmla="*/ 6547040 w 12191999"/>
              <a:gd name="connsiteY101" fmla="*/ 2024474 h 2083506"/>
              <a:gd name="connsiteX102" fmla="*/ 6530482 w 12191999"/>
              <a:gd name="connsiteY102" fmla="*/ 2026659 h 2083506"/>
              <a:gd name="connsiteX103" fmla="*/ 6528565 w 12191999"/>
              <a:gd name="connsiteY103" fmla="*/ 2028600 h 2083506"/>
              <a:gd name="connsiteX104" fmla="*/ 6517741 w 12191999"/>
              <a:gd name="connsiteY104" fmla="*/ 2030558 h 2083506"/>
              <a:gd name="connsiteX105" fmla="*/ 6497855 w 12191999"/>
              <a:gd name="connsiteY105" fmla="*/ 2035650 h 2083506"/>
              <a:gd name="connsiteX106" fmla="*/ 6492785 w 12191999"/>
              <a:gd name="connsiteY106" fmla="*/ 2035444 h 2083506"/>
              <a:gd name="connsiteX107" fmla="*/ 6460692 w 12191999"/>
              <a:gd name="connsiteY107" fmla="*/ 2041321 h 2083506"/>
              <a:gd name="connsiteX108" fmla="*/ 6459609 w 12191999"/>
              <a:gd name="connsiteY108" fmla="*/ 2040851 h 2083506"/>
              <a:gd name="connsiteX109" fmla="*/ 6447765 w 12191999"/>
              <a:gd name="connsiteY109" fmla="*/ 2040102 h 2083506"/>
              <a:gd name="connsiteX110" fmla="*/ 6426590 w 12191999"/>
              <a:gd name="connsiteY110" fmla="*/ 2039928 h 2083506"/>
              <a:gd name="connsiteX111" fmla="*/ 6401693 w 12191999"/>
              <a:gd name="connsiteY111" fmla="*/ 2033537 h 2083506"/>
              <a:gd name="connsiteX112" fmla="*/ 6387141 w 12191999"/>
              <a:gd name="connsiteY112" fmla="*/ 2033161 h 2083506"/>
              <a:gd name="connsiteX113" fmla="*/ 6357846 w 12191999"/>
              <a:gd name="connsiteY113" fmla="*/ 2036782 h 2083506"/>
              <a:gd name="connsiteX114" fmla="*/ 6342914 w 12191999"/>
              <a:gd name="connsiteY114" fmla="*/ 2037585 h 2083506"/>
              <a:gd name="connsiteX115" fmla="*/ 6336300 w 12191999"/>
              <a:gd name="connsiteY115" fmla="*/ 2038781 h 2083506"/>
              <a:gd name="connsiteX116" fmla="*/ 6317178 w 12191999"/>
              <a:gd name="connsiteY116" fmla="*/ 2038968 h 2083506"/>
              <a:gd name="connsiteX117" fmla="*/ 6161427 w 12191999"/>
              <a:gd name="connsiteY117" fmla="*/ 2047338 h 2083506"/>
              <a:gd name="connsiteX118" fmla="*/ 6097339 w 12191999"/>
              <a:gd name="connsiteY118" fmla="*/ 2082438 h 2083506"/>
              <a:gd name="connsiteX119" fmla="*/ 6079059 w 12191999"/>
              <a:gd name="connsiteY119" fmla="*/ 2081299 h 2083506"/>
              <a:gd name="connsiteX120" fmla="*/ 5998439 w 12191999"/>
              <a:gd name="connsiteY120" fmla="*/ 2070958 h 2083506"/>
              <a:gd name="connsiteX121" fmla="*/ 5904290 w 12191999"/>
              <a:gd name="connsiteY121" fmla="*/ 2070255 h 2083506"/>
              <a:gd name="connsiteX122" fmla="*/ 5814867 w 12191999"/>
              <a:gd name="connsiteY122" fmla="*/ 2079032 h 2083506"/>
              <a:gd name="connsiteX123" fmla="*/ 5725743 w 12191999"/>
              <a:gd name="connsiteY123" fmla="*/ 2070558 h 2083506"/>
              <a:gd name="connsiteX124" fmla="*/ 5650546 w 12191999"/>
              <a:gd name="connsiteY124" fmla="*/ 2052412 h 2083506"/>
              <a:gd name="connsiteX125" fmla="*/ 5581284 w 12191999"/>
              <a:gd name="connsiteY125" fmla="*/ 2023175 h 2083506"/>
              <a:gd name="connsiteX126" fmla="*/ 5572593 w 12191999"/>
              <a:gd name="connsiteY126" fmla="*/ 2018391 h 2083506"/>
              <a:gd name="connsiteX127" fmla="*/ 5548580 w 12191999"/>
              <a:gd name="connsiteY127" fmla="*/ 2016951 h 2083506"/>
              <a:gd name="connsiteX128" fmla="*/ 5471173 w 12191999"/>
              <a:gd name="connsiteY128" fmla="*/ 2018786 h 2083506"/>
              <a:gd name="connsiteX129" fmla="*/ 5340320 w 12191999"/>
              <a:gd name="connsiteY129" fmla="*/ 2037611 h 2083506"/>
              <a:gd name="connsiteX130" fmla="*/ 5254376 w 12191999"/>
              <a:gd name="connsiteY130" fmla="*/ 2042928 h 2083506"/>
              <a:gd name="connsiteX131" fmla="*/ 5258035 w 12191999"/>
              <a:gd name="connsiteY131" fmla="*/ 2035649 h 2083506"/>
              <a:gd name="connsiteX132" fmla="*/ 5230622 w 12191999"/>
              <a:gd name="connsiteY132" fmla="*/ 2024576 h 2083506"/>
              <a:gd name="connsiteX133" fmla="*/ 5026203 w 12191999"/>
              <a:gd name="connsiteY133" fmla="*/ 2030162 h 2083506"/>
              <a:gd name="connsiteX134" fmla="*/ 4973988 w 12191999"/>
              <a:gd name="connsiteY134" fmla="*/ 2026668 h 2083506"/>
              <a:gd name="connsiteX135" fmla="*/ 4928030 w 12191999"/>
              <a:gd name="connsiteY135" fmla="*/ 2033642 h 2083506"/>
              <a:gd name="connsiteX136" fmla="*/ 4908970 w 12191999"/>
              <a:gd name="connsiteY136" fmla="*/ 2030033 h 2083506"/>
              <a:gd name="connsiteX137" fmla="*/ 4905679 w 12191999"/>
              <a:gd name="connsiteY137" fmla="*/ 2029300 h 2083506"/>
              <a:gd name="connsiteX138" fmla="*/ 4892525 w 12191999"/>
              <a:gd name="connsiteY138" fmla="*/ 2028768 h 2083506"/>
              <a:gd name="connsiteX139" fmla="*/ 4888818 w 12191999"/>
              <a:gd name="connsiteY139" fmla="*/ 2025619 h 2083506"/>
              <a:gd name="connsiteX140" fmla="*/ 4869018 w 12191999"/>
              <a:gd name="connsiteY140" fmla="*/ 2022668 h 2083506"/>
              <a:gd name="connsiteX141" fmla="*/ 4844804 w 12191999"/>
              <a:gd name="connsiteY141" fmla="*/ 2022527 h 2083506"/>
              <a:gd name="connsiteX142" fmla="*/ 4758778 w 12191999"/>
              <a:gd name="connsiteY142" fmla="*/ 2021694 h 2083506"/>
              <a:gd name="connsiteX143" fmla="*/ 4744748 w 12191999"/>
              <a:gd name="connsiteY143" fmla="*/ 2023396 h 2083506"/>
              <a:gd name="connsiteX144" fmla="*/ 4698956 w 12191999"/>
              <a:gd name="connsiteY144" fmla="*/ 2020558 h 2083506"/>
              <a:gd name="connsiteX145" fmla="*/ 4658147 w 12191999"/>
              <a:gd name="connsiteY145" fmla="*/ 2019920 h 2083506"/>
              <a:gd name="connsiteX146" fmla="*/ 4631706 w 12191999"/>
              <a:gd name="connsiteY146" fmla="*/ 2021274 h 2083506"/>
              <a:gd name="connsiteX147" fmla="*/ 4624776 w 12191999"/>
              <a:gd name="connsiteY147" fmla="*/ 2020152 h 2083506"/>
              <a:gd name="connsiteX148" fmla="*/ 4598150 w 12191999"/>
              <a:gd name="connsiteY148" fmla="*/ 2019429 h 2083506"/>
              <a:gd name="connsiteX149" fmla="*/ 4584588 w 12191999"/>
              <a:gd name="connsiteY149" fmla="*/ 2021092 h 2083506"/>
              <a:gd name="connsiteX150" fmla="*/ 4571203 w 12191999"/>
              <a:gd name="connsiteY150" fmla="*/ 2017263 h 2083506"/>
              <a:gd name="connsiteX151" fmla="*/ 4567930 w 12191999"/>
              <a:gd name="connsiteY151" fmla="*/ 2014458 h 2083506"/>
              <a:gd name="connsiteX152" fmla="*/ 4548984 w 12191999"/>
              <a:gd name="connsiteY152" fmla="*/ 2015717 h 2083506"/>
              <a:gd name="connsiteX153" fmla="*/ 4533451 w 12191999"/>
              <a:gd name="connsiteY153" fmla="*/ 2012976 h 2083506"/>
              <a:gd name="connsiteX154" fmla="*/ 4519910 w 12191999"/>
              <a:gd name="connsiteY154" fmla="*/ 2014768 h 2083506"/>
              <a:gd name="connsiteX155" fmla="*/ 4514290 w 12191999"/>
              <a:gd name="connsiteY155" fmla="*/ 2014364 h 2083506"/>
              <a:gd name="connsiteX156" fmla="*/ 4500320 w 12191999"/>
              <a:gd name="connsiteY156" fmla="*/ 2013007 h 2083506"/>
              <a:gd name="connsiteX157" fmla="*/ 4476219 w 12191999"/>
              <a:gd name="connsiteY157" fmla="*/ 2009993 h 2083506"/>
              <a:gd name="connsiteX158" fmla="*/ 4468701 w 12191999"/>
              <a:gd name="connsiteY158" fmla="*/ 2009574 h 2083506"/>
              <a:gd name="connsiteX159" fmla="*/ 4452333 w 12191999"/>
              <a:gd name="connsiteY159" fmla="*/ 2004964 h 2083506"/>
              <a:gd name="connsiteX160" fmla="*/ 4420644 w 12191999"/>
              <a:gd name="connsiteY160" fmla="*/ 2001021 h 2083506"/>
              <a:gd name="connsiteX161" fmla="*/ 4364856 w 12191999"/>
              <a:gd name="connsiteY161" fmla="*/ 1987267 h 2083506"/>
              <a:gd name="connsiteX162" fmla="*/ 4332062 w 12191999"/>
              <a:gd name="connsiteY162" fmla="*/ 1980703 h 2083506"/>
              <a:gd name="connsiteX163" fmla="*/ 4309876 w 12191999"/>
              <a:gd name="connsiteY163" fmla="*/ 1974653 h 2083506"/>
              <a:gd name="connsiteX164" fmla="*/ 4244391 w 12191999"/>
              <a:gd name="connsiteY164" fmla="*/ 1966109 h 2083506"/>
              <a:gd name="connsiteX165" fmla="*/ 4132071 w 12191999"/>
              <a:gd name="connsiteY165" fmla="*/ 1954813 h 2083506"/>
              <a:gd name="connsiteX166" fmla="*/ 4109069 w 12191999"/>
              <a:gd name="connsiteY166" fmla="*/ 1951778 h 2083506"/>
              <a:gd name="connsiteX167" fmla="*/ 4092908 w 12191999"/>
              <a:gd name="connsiteY167" fmla="*/ 1946662 h 2083506"/>
              <a:gd name="connsiteX168" fmla="*/ 4092306 w 12191999"/>
              <a:gd name="connsiteY168" fmla="*/ 1943291 h 2083506"/>
              <a:gd name="connsiteX169" fmla="*/ 4080234 w 12191999"/>
              <a:gd name="connsiteY169" fmla="*/ 1941219 h 2083506"/>
              <a:gd name="connsiteX170" fmla="*/ 4077778 w 12191999"/>
              <a:gd name="connsiteY170" fmla="*/ 1940145 h 2083506"/>
              <a:gd name="connsiteX171" fmla="*/ 4062936 w 12191999"/>
              <a:gd name="connsiteY171" fmla="*/ 1934506 h 2083506"/>
              <a:gd name="connsiteX172" fmla="*/ 4012506 w 12191999"/>
              <a:gd name="connsiteY172" fmla="*/ 1935475 h 2083506"/>
              <a:gd name="connsiteX173" fmla="*/ 3965880 w 12191999"/>
              <a:gd name="connsiteY173" fmla="*/ 1925968 h 2083506"/>
              <a:gd name="connsiteX174" fmla="*/ 3765338 w 12191999"/>
              <a:gd name="connsiteY174" fmla="*/ 1906649 h 2083506"/>
              <a:gd name="connsiteX175" fmla="*/ 3749493 w 12191999"/>
              <a:gd name="connsiteY175" fmla="*/ 1893071 h 2083506"/>
              <a:gd name="connsiteX176" fmla="*/ 3672704 w 12191999"/>
              <a:gd name="connsiteY176" fmla="*/ 1881383 h 2083506"/>
              <a:gd name="connsiteX177" fmla="*/ 3530082 w 12191999"/>
              <a:gd name="connsiteY177" fmla="*/ 1883187 h 2083506"/>
              <a:gd name="connsiteX178" fmla="*/ 3387664 w 12191999"/>
              <a:gd name="connsiteY178" fmla="*/ 1862579 h 2083506"/>
              <a:gd name="connsiteX179" fmla="*/ 3371681 w 12191999"/>
              <a:gd name="connsiteY179" fmla="*/ 1865293 h 2083506"/>
              <a:gd name="connsiteX180" fmla="*/ 3355305 w 12191999"/>
              <a:gd name="connsiteY180" fmla="*/ 1865842 h 2083506"/>
              <a:gd name="connsiteX181" fmla="*/ 3353790 w 12191999"/>
              <a:gd name="connsiteY181" fmla="*/ 1865158 h 2083506"/>
              <a:gd name="connsiteX182" fmla="*/ 3336210 w 12191999"/>
              <a:gd name="connsiteY182" fmla="*/ 1863564 h 2083506"/>
              <a:gd name="connsiteX183" fmla="*/ 3331381 w 12191999"/>
              <a:gd name="connsiteY183" fmla="*/ 1864716 h 2083506"/>
              <a:gd name="connsiteX184" fmla="*/ 3319012 w 12191999"/>
              <a:gd name="connsiteY184" fmla="*/ 1864093 h 2083506"/>
              <a:gd name="connsiteX185" fmla="*/ 3293818 w 12191999"/>
              <a:gd name="connsiteY185" fmla="*/ 1864135 h 2083506"/>
              <a:gd name="connsiteX186" fmla="*/ 3289881 w 12191999"/>
              <a:gd name="connsiteY186" fmla="*/ 1862954 h 2083506"/>
              <a:gd name="connsiteX187" fmla="*/ 3253090 w 12191999"/>
              <a:gd name="connsiteY187" fmla="*/ 1861164 h 2083506"/>
              <a:gd name="connsiteX188" fmla="*/ 3252949 w 12191999"/>
              <a:gd name="connsiteY188" fmla="*/ 1860574 h 2083506"/>
              <a:gd name="connsiteX189" fmla="*/ 3244187 w 12191999"/>
              <a:gd name="connsiteY189" fmla="*/ 1857604 h 2083506"/>
              <a:gd name="connsiteX190" fmla="*/ 3246570 w 12191999"/>
              <a:gd name="connsiteY190" fmla="*/ 1852946 h 2083506"/>
              <a:gd name="connsiteX191" fmla="*/ 3237810 w 12191999"/>
              <a:gd name="connsiteY191" fmla="*/ 1853064 h 2083506"/>
              <a:gd name="connsiteX192" fmla="*/ 3230822 w 12191999"/>
              <a:gd name="connsiteY192" fmla="*/ 1855474 h 2083506"/>
              <a:gd name="connsiteX193" fmla="*/ 3136549 w 12191999"/>
              <a:gd name="connsiteY193" fmla="*/ 1874037 h 2083506"/>
              <a:gd name="connsiteX194" fmla="*/ 2845754 w 12191999"/>
              <a:gd name="connsiteY194" fmla="*/ 1910932 h 2083506"/>
              <a:gd name="connsiteX195" fmla="*/ 2786878 w 12191999"/>
              <a:gd name="connsiteY195" fmla="*/ 1917162 h 2083506"/>
              <a:gd name="connsiteX196" fmla="*/ 2725298 w 12191999"/>
              <a:gd name="connsiteY196" fmla="*/ 1912340 h 2083506"/>
              <a:gd name="connsiteX197" fmla="*/ 2697754 w 12191999"/>
              <a:gd name="connsiteY197" fmla="*/ 1914863 h 2083506"/>
              <a:gd name="connsiteX198" fmla="*/ 2568063 w 12191999"/>
              <a:gd name="connsiteY198" fmla="*/ 1936283 h 2083506"/>
              <a:gd name="connsiteX199" fmla="*/ 2489784 w 12191999"/>
              <a:gd name="connsiteY199" fmla="*/ 1943720 h 2083506"/>
              <a:gd name="connsiteX200" fmla="*/ 2458978 w 12191999"/>
              <a:gd name="connsiteY200" fmla="*/ 1938095 h 2083506"/>
              <a:gd name="connsiteX201" fmla="*/ 2318712 w 12191999"/>
              <a:gd name="connsiteY201" fmla="*/ 1934474 h 2083506"/>
              <a:gd name="connsiteX202" fmla="*/ 2268709 w 12191999"/>
              <a:gd name="connsiteY202" fmla="*/ 1940521 h 2083506"/>
              <a:gd name="connsiteX203" fmla="*/ 2264080 w 12191999"/>
              <a:gd name="connsiteY203" fmla="*/ 1941232 h 2083506"/>
              <a:gd name="connsiteX204" fmla="*/ 2254684 w 12191999"/>
              <a:gd name="connsiteY204" fmla="*/ 1943524 h 2083506"/>
              <a:gd name="connsiteX205" fmla="*/ 2252523 w 12191999"/>
              <a:gd name="connsiteY205" fmla="*/ 1943004 h 2083506"/>
              <a:gd name="connsiteX206" fmla="*/ 2173350 w 12191999"/>
              <a:gd name="connsiteY206" fmla="*/ 1929202 h 2083506"/>
              <a:gd name="connsiteX207" fmla="*/ 2155266 w 12191999"/>
              <a:gd name="connsiteY207" fmla="*/ 1920267 h 2083506"/>
              <a:gd name="connsiteX208" fmla="*/ 2091013 w 12191999"/>
              <a:gd name="connsiteY208" fmla="*/ 1914631 h 2083506"/>
              <a:gd name="connsiteX209" fmla="*/ 2030712 w 12191999"/>
              <a:gd name="connsiteY209" fmla="*/ 1897690 h 2083506"/>
              <a:gd name="connsiteX210" fmla="*/ 1908838 w 12191999"/>
              <a:gd name="connsiteY210" fmla="*/ 1892222 h 2083506"/>
              <a:gd name="connsiteX211" fmla="*/ 1877796 w 12191999"/>
              <a:gd name="connsiteY211" fmla="*/ 1883887 h 2083506"/>
              <a:gd name="connsiteX212" fmla="*/ 1875824 w 12191999"/>
              <a:gd name="connsiteY212" fmla="*/ 1879265 h 2083506"/>
              <a:gd name="connsiteX213" fmla="*/ 1823048 w 12191999"/>
              <a:gd name="connsiteY213" fmla="*/ 1881064 h 2083506"/>
              <a:gd name="connsiteX214" fmla="*/ 1765736 w 12191999"/>
              <a:gd name="connsiteY214" fmla="*/ 1856578 h 2083506"/>
              <a:gd name="connsiteX215" fmla="*/ 1725669 w 12191999"/>
              <a:gd name="connsiteY215" fmla="*/ 1833744 h 2083506"/>
              <a:gd name="connsiteX216" fmla="*/ 1725216 w 12191999"/>
              <a:gd name="connsiteY216" fmla="*/ 1829447 h 2083506"/>
              <a:gd name="connsiteX217" fmla="*/ 1721485 w 12191999"/>
              <a:gd name="connsiteY217" fmla="*/ 1828960 h 2083506"/>
              <a:gd name="connsiteX218" fmla="*/ 1717786 w 12191999"/>
              <a:gd name="connsiteY218" fmla="*/ 1832224 h 2083506"/>
              <a:gd name="connsiteX219" fmla="*/ 1689907 w 12191999"/>
              <a:gd name="connsiteY219" fmla="*/ 1825425 h 2083506"/>
              <a:gd name="connsiteX220" fmla="*/ 1688093 w 12191999"/>
              <a:gd name="connsiteY220" fmla="*/ 1817391 h 2083506"/>
              <a:gd name="connsiteX221" fmla="*/ 1496789 w 12191999"/>
              <a:gd name="connsiteY221" fmla="*/ 1805297 h 2083506"/>
              <a:gd name="connsiteX222" fmla="*/ 1392839 w 12191999"/>
              <a:gd name="connsiteY222" fmla="*/ 1758649 h 2083506"/>
              <a:gd name="connsiteX223" fmla="*/ 1360872 w 12191999"/>
              <a:gd name="connsiteY223" fmla="*/ 1752441 h 2083506"/>
              <a:gd name="connsiteX224" fmla="*/ 1313885 w 12191999"/>
              <a:gd name="connsiteY224" fmla="*/ 1731785 h 2083506"/>
              <a:gd name="connsiteX225" fmla="*/ 1247665 w 12191999"/>
              <a:gd name="connsiteY225" fmla="*/ 1727765 h 2083506"/>
              <a:gd name="connsiteX226" fmla="*/ 1196850 w 12191999"/>
              <a:gd name="connsiteY226" fmla="*/ 1729622 h 2083506"/>
              <a:gd name="connsiteX227" fmla="*/ 1168728 w 12191999"/>
              <a:gd name="connsiteY227" fmla="*/ 1728550 h 2083506"/>
              <a:gd name="connsiteX228" fmla="*/ 1096918 w 12191999"/>
              <a:gd name="connsiteY228" fmla="*/ 1721485 h 2083506"/>
              <a:gd name="connsiteX229" fmla="*/ 1094082 w 12191999"/>
              <a:gd name="connsiteY229" fmla="*/ 1720113 h 2083506"/>
              <a:gd name="connsiteX230" fmla="*/ 1040782 w 12191999"/>
              <a:gd name="connsiteY230" fmla="*/ 1721762 h 2083506"/>
              <a:gd name="connsiteX231" fmla="*/ 955980 w 12191999"/>
              <a:gd name="connsiteY231" fmla="*/ 1719289 h 2083506"/>
              <a:gd name="connsiteX232" fmla="*/ 926108 w 12191999"/>
              <a:gd name="connsiteY232" fmla="*/ 1715917 h 2083506"/>
              <a:gd name="connsiteX233" fmla="*/ 876049 w 12191999"/>
              <a:gd name="connsiteY233" fmla="*/ 1710422 h 2083506"/>
              <a:gd name="connsiteX234" fmla="*/ 839194 w 12191999"/>
              <a:gd name="connsiteY234" fmla="*/ 1700176 h 2083506"/>
              <a:gd name="connsiteX235" fmla="*/ 797112 w 12191999"/>
              <a:gd name="connsiteY235" fmla="*/ 1698014 h 2083506"/>
              <a:gd name="connsiteX236" fmla="*/ 786610 w 12191999"/>
              <a:gd name="connsiteY236" fmla="*/ 1705455 h 2083506"/>
              <a:gd name="connsiteX237" fmla="*/ 741833 w 12191999"/>
              <a:gd name="connsiteY237" fmla="*/ 1700566 h 2083506"/>
              <a:gd name="connsiteX238" fmla="*/ 673985 w 12191999"/>
              <a:gd name="connsiteY238" fmla="*/ 1692278 h 2083506"/>
              <a:gd name="connsiteX239" fmla="*/ 634665 w 12191999"/>
              <a:gd name="connsiteY239" fmla="*/ 1689550 h 2083506"/>
              <a:gd name="connsiteX240" fmla="*/ 527471 w 12191999"/>
              <a:gd name="connsiteY240" fmla="*/ 1679869 h 2083506"/>
              <a:gd name="connsiteX241" fmla="*/ 420260 w 12191999"/>
              <a:gd name="connsiteY241" fmla="*/ 1668475 h 2083506"/>
              <a:gd name="connsiteX242" fmla="*/ 357630 w 12191999"/>
              <a:gd name="connsiteY242" fmla="*/ 1652142 h 2083506"/>
              <a:gd name="connsiteX243" fmla="*/ 269407 w 12191999"/>
              <a:gd name="connsiteY243" fmla="*/ 1643812 h 2083506"/>
              <a:gd name="connsiteX244" fmla="*/ 254769 w 12191999"/>
              <a:gd name="connsiteY244" fmla="*/ 1641013 h 2083506"/>
              <a:gd name="connsiteX245" fmla="*/ 150763 w 12191999"/>
              <a:gd name="connsiteY245" fmla="*/ 1628143 h 2083506"/>
              <a:gd name="connsiteX246" fmla="*/ 29133 w 12191999"/>
              <a:gd name="connsiteY246" fmla="*/ 1626172 h 2083506"/>
              <a:gd name="connsiteX247" fmla="*/ 0 w 12191999"/>
              <a:gd name="connsiteY247" fmla="*/ 1619589 h 2083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</a:cxnLst>
            <a:rect l="l" t="t" r="r" b="b"/>
            <a:pathLst>
              <a:path w="12191999" h="2083506">
                <a:moveTo>
                  <a:pt x="0" y="0"/>
                </a:moveTo>
                <a:lnTo>
                  <a:pt x="9429748" y="0"/>
                </a:lnTo>
                <a:lnTo>
                  <a:pt x="9429748" y="1"/>
                </a:lnTo>
                <a:lnTo>
                  <a:pt x="12191999" y="1"/>
                </a:lnTo>
                <a:lnTo>
                  <a:pt x="12191999" y="1164372"/>
                </a:lnTo>
                <a:lnTo>
                  <a:pt x="12147852" y="1163783"/>
                </a:lnTo>
                <a:cubicBezTo>
                  <a:pt x="12063101" y="1189107"/>
                  <a:pt x="12045020" y="1156925"/>
                  <a:pt x="11993604" y="1153496"/>
                </a:cubicBezTo>
                <a:cubicBezTo>
                  <a:pt x="11954216" y="1165241"/>
                  <a:pt x="11911195" y="1167350"/>
                  <a:pt x="11865319" y="1176624"/>
                </a:cubicBezTo>
                <a:cubicBezTo>
                  <a:pt x="11822513" y="1184682"/>
                  <a:pt x="11766915" y="1201558"/>
                  <a:pt x="11718353" y="1209136"/>
                </a:cubicBezTo>
                <a:cubicBezTo>
                  <a:pt x="11675379" y="1217463"/>
                  <a:pt x="11638007" y="1216639"/>
                  <a:pt x="11609067" y="1218512"/>
                </a:cubicBezTo>
                <a:cubicBezTo>
                  <a:pt x="11597582" y="1221322"/>
                  <a:pt x="11554280" y="1243577"/>
                  <a:pt x="11545958" y="1240430"/>
                </a:cubicBezTo>
                <a:lnTo>
                  <a:pt x="11445770" y="1225780"/>
                </a:lnTo>
                <a:cubicBezTo>
                  <a:pt x="11425543" y="1230782"/>
                  <a:pt x="11413740" y="1222096"/>
                  <a:pt x="11398842" y="1227250"/>
                </a:cubicBezTo>
                <a:cubicBezTo>
                  <a:pt x="11367060" y="1233093"/>
                  <a:pt x="11269285" y="1263712"/>
                  <a:pt x="11240093" y="1266797"/>
                </a:cubicBezTo>
                <a:cubicBezTo>
                  <a:pt x="11197297" y="1273685"/>
                  <a:pt x="11181311" y="1272682"/>
                  <a:pt x="11141364" y="1288059"/>
                </a:cubicBezTo>
                <a:cubicBezTo>
                  <a:pt x="11099891" y="1305386"/>
                  <a:pt x="11051533" y="1319157"/>
                  <a:pt x="11015396" y="1353104"/>
                </a:cubicBezTo>
                <a:cubicBezTo>
                  <a:pt x="11009424" y="1362217"/>
                  <a:pt x="10992328" y="1361966"/>
                  <a:pt x="10973905" y="1365109"/>
                </a:cubicBezTo>
                <a:cubicBezTo>
                  <a:pt x="10955482" y="1368254"/>
                  <a:pt x="10907369" y="1372817"/>
                  <a:pt x="10904858" y="1371966"/>
                </a:cubicBezTo>
                <a:cubicBezTo>
                  <a:pt x="10880521" y="1379494"/>
                  <a:pt x="10873670" y="1399734"/>
                  <a:pt x="10827883" y="1410270"/>
                </a:cubicBezTo>
                <a:cubicBezTo>
                  <a:pt x="10790248" y="1415655"/>
                  <a:pt x="10724899" y="1420726"/>
                  <a:pt x="10690996" y="1426394"/>
                </a:cubicBezTo>
                <a:cubicBezTo>
                  <a:pt x="10676463" y="1423331"/>
                  <a:pt x="10634514" y="1436908"/>
                  <a:pt x="10624461" y="1444283"/>
                </a:cubicBezTo>
                <a:cubicBezTo>
                  <a:pt x="10601952" y="1468442"/>
                  <a:pt x="10536224" y="1460228"/>
                  <a:pt x="10517208" y="1478947"/>
                </a:cubicBezTo>
                <a:cubicBezTo>
                  <a:pt x="10509508" y="1482271"/>
                  <a:pt x="10505833" y="1468818"/>
                  <a:pt x="10497937" y="1469831"/>
                </a:cubicBezTo>
                <a:lnTo>
                  <a:pt x="10471201" y="1486037"/>
                </a:lnTo>
                <a:lnTo>
                  <a:pt x="10448263" y="1478223"/>
                </a:lnTo>
                <a:lnTo>
                  <a:pt x="10388089" y="1507175"/>
                </a:lnTo>
                <a:cubicBezTo>
                  <a:pt x="10350285" y="1513081"/>
                  <a:pt x="10383281" y="1526586"/>
                  <a:pt x="10333720" y="1515848"/>
                </a:cubicBezTo>
                <a:cubicBezTo>
                  <a:pt x="10286428" y="1526223"/>
                  <a:pt x="10174884" y="1550019"/>
                  <a:pt x="10104338" y="1569424"/>
                </a:cubicBezTo>
                <a:cubicBezTo>
                  <a:pt x="10066963" y="1581564"/>
                  <a:pt x="9967395" y="1605712"/>
                  <a:pt x="9910445" y="1632275"/>
                </a:cubicBezTo>
                <a:cubicBezTo>
                  <a:pt x="9856131" y="1644130"/>
                  <a:pt x="9831118" y="1689967"/>
                  <a:pt x="9770872" y="1688088"/>
                </a:cubicBezTo>
                <a:cubicBezTo>
                  <a:pt x="9769882" y="1691843"/>
                  <a:pt x="9737016" y="1697044"/>
                  <a:pt x="9733849" y="1700034"/>
                </a:cubicBezTo>
                <a:lnTo>
                  <a:pt x="9703714" y="1730093"/>
                </a:lnTo>
                <a:lnTo>
                  <a:pt x="9698351" y="1730377"/>
                </a:lnTo>
                <a:lnTo>
                  <a:pt x="9632895" y="1736363"/>
                </a:lnTo>
                <a:lnTo>
                  <a:pt x="9569107" y="1741010"/>
                </a:lnTo>
                <a:cubicBezTo>
                  <a:pt x="9558961" y="1745882"/>
                  <a:pt x="9548028" y="1750646"/>
                  <a:pt x="9536451" y="1755120"/>
                </a:cubicBezTo>
                <a:lnTo>
                  <a:pt x="9529385" y="1757515"/>
                </a:lnTo>
                <a:lnTo>
                  <a:pt x="9498527" y="1753117"/>
                </a:lnTo>
                <a:lnTo>
                  <a:pt x="9436642" y="1755478"/>
                </a:lnTo>
                <a:lnTo>
                  <a:pt x="9429748" y="1756317"/>
                </a:lnTo>
                <a:lnTo>
                  <a:pt x="9429748" y="1768745"/>
                </a:lnTo>
                <a:lnTo>
                  <a:pt x="9425802" y="1769273"/>
                </a:lnTo>
                <a:cubicBezTo>
                  <a:pt x="9390751" y="1773262"/>
                  <a:pt x="9371406" y="1773457"/>
                  <a:pt x="9349763" y="1776107"/>
                </a:cubicBezTo>
                <a:cubicBezTo>
                  <a:pt x="9314721" y="1782260"/>
                  <a:pt x="9277650" y="1796217"/>
                  <a:pt x="9256503" y="1800699"/>
                </a:cubicBezTo>
                <a:lnTo>
                  <a:pt x="9222873" y="1803003"/>
                </a:lnTo>
                <a:lnTo>
                  <a:pt x="9224095" y="1807355"/>
                </a:lnTo>
                <a:lnTo>
                  <a:pt x="9211603" y="1807675"/>
                </a:lnTo>
                <a:lnTo>
                  <a:pt x="9183719" y="1807781"/>
                </a:lnTo>
                <a:cubicBezTo>
                  <a:pt x="9166319" y="1808439"/>
                  <a:pt x="9117935" y="1807396"/>
                  <a:pt x="9100221" y="1808989"/>
                </a:cubicBezTo>
                <a:cubicBezTo>
                  <a:pt x="9095111" y="1813630"/>
                  <a:pt x="9087224" y="1816160"/>
                  <a:pt x="9077439" y="1817333"/>
                </a:cubicBezTo>
                <a:lnTo>
                  <a:pt x="9055889" y="1817464"/>
                </a:lnTo>
                <a:lnTo>
                  <a:pt x="8930912" y="1828648"/>
                </a:lnTo>
                <a:lnTo>
                  <a:pt x="8913729" y="1829483"/>
                </a:lnTo>
                <a:lnTo>
                  <a:pt x="8904423" y="1833234"/>
                </a:lnTo>
                <a:cubicBezTo>
                  <a:pt x="8897319" y="1833982"/>
                  <a:pt x="8876911" y="1833498"/>
                  <a:pt x="8871099" y="1833979"/>
                </a:cubicBezTo>
                <a:lnTo>
                  <a:pt x="8869557" y="1836113"/>
                </a:lnTo>
                <a:cubicBezTo>
                  <a:pt x="8851043" y="1839524"/>
                  <a:pt x="8781405" y="1850882"/>
                  <a:pt x="8760021" y="1854442"/>
                </a:cubicBezTo>
                <a:cubicBezTo>
                  <a:pt x="8755749" y="1851161"/>
                  <a:pt x="8746183" y="1856343"/>
                  <a:pt x="8741254" y="1857469"/>
                </a:cubicBezTo>
                <a:cubicBezTo>
                  <a:pt x="8740491" y="1855259"/>
                  <a:pt x="8728559" y="1854585"/>
                  <a:pt x="8725039" y="1856552"/>
                </a:cubicBezTo>
                <a:cubicBezTo>
                  <a:pt x="8641157" y="1867333"/>
                  <a:pt x="8683145" y="1845054"/>
                  <a:pt x="8635265" y="1859168"/>
                </a:cubicBezTo>
                <a:cubicBezTo>
                  <a:pt x="8626795" y="1860103"/>
                  <a:pt x="8619931" y="1859212"/>
                  <a:pt x="8613911" y="1857561"/>
                </a:cubicBezTo>
                <a:lnTo>
                  <a:pt x="8604931" y="1854170"/>
                </a:lnTo>
                <a:lnTo>
                  <a:pt x="8570171" y="1860579"/>
                </a:lnTo>
                <a:cubicBezTo>
                  <a:pt x="8553049" y="1862813"/>
                  <a:pt x="8535028" y="1864294"/>
                  <a:pt x="8516537" y="1864971"/>
                </a:cubicBezTo>
                <a:cubicBezTo>
                  <a:pt x="8512388" y="1860455"/>
                  <a:pt x="8497874" y="1866870"/>
                  <a:pt x="8491046" y="1868141"/>
                </a:cubicBezTo>
                <a:cubicBezTo>
                  <a:pt x="8490975" y="1865191"/>
                  <a:pt x="8475847" y="1863778"/>
                  <a:pt x="8470478" y="1866216"/>
                </a:cubicBezTo>
                <a:cubicBezTo>
                  <a:pt x="8357654" y="1876758"/>
                  <a:pt x="8421139" y="1849210"/>
                  <a:pt x="8353433" y="1865729"/>
                </a:cubicBezTo>
                <a:lnTo>
                  <a:pt x="8347675" y="1865075"/>
                </a:lnTo>
                <a:lnTo>
                  <a:pt x="8343939" y="1865677"/>
                </a:lnTo>
                <a:cubicBezTo>
                  <a:pt x="8309852" y="1870841"/>
                  <a:pt x="8272587" y="1875809"/>
                  <a:pt x="8221566" y="1881148"/>
                </a:cubicBezTo>
                <a:cubicBezTo>
                  <a:pt x="8158043" y="1892960"/>
                  <a:pt x="8095547" y="1914042"/>
                  <a:pt x="8066095" y="1919902"/>
                </a:cubicBezTo>
                <a:cubicBezTo>
                  <a:pt x="8058949" y="1919234"/>
                  <a:pt x="8051921" y="1917862"/>
                  <a:pt x="8044849" y="1916308"/>
                </a:cubicBezTo>
                <a:lnTo>
                  <a:pt x="8041142" y="1915506"/>
                </a:lnTo>
                <a:lnTo>
                  <a:pt x="8022159" y="1911521"/>
                </a:lnTo>
                <a:lnTo>
                  <a:pt x="7944932" y="1917265"/>
                </a:lnTo>
                <a:lnTo>
                  <a:pt x="7879011" y="1928570"/>
                </a:lnTo>
                <a:lnTo>
                  <a:pt x="7865529" y="1934399"/>
                </a:lnTo>
                <a:lnTo>
                  <a:pt x="7774801" y="1947969"/>
                </a:lnTo>
                <a:lnTo>
                  <a:pt x="7748398" y="1955982"/>
                </a:lnTo>
                <a:lnTo>
                  <a:pt x="7740684" y="1955717"/>
                </a:lnTo>
                <a:cubicBezTo>
                  <a:pt x="7728362" y="1958584"/>
                  <a:pt x="7714099" y="1968442"/>
                  <a:pt x="7712976" y="1960442"/>
                </a:cubicBezTo>
                <a:lnTo>
                  <a:pt x="7699956" y="1966104"/>
                </a:lnTo>
                <a:lnTo>
                  <a:pt x="7684158" y="1962927"/>
                </a:lnTo>
                <a:cubicBezTo>
                  <a:pt x="7674684" y="1962643"/>
                  <a:pt x="7652105" y="1963177"/>
                  <a:pt x="7643109" y="1964400"/>
                </a:cubicBezTo>
                <a:lnTo>
                  <a:pt x="7630180" y="1970266"/>
                </a:lnTo>
                <a:lnTo>
                  <a:pt x="7609131" y="1971774"/>
                </a:lnTo>
                <a:cubicBezTo>
                  <a:pt x="7596694" y="1971644"/>
                  <a:pt x="7570258" y="1969757"/>
                  <a:pt x="7555555" y="1969491"/>
                </a:cubicBezTo>
                <a:cubicBezTo>
                  <a:pt x="7541460" y="1966540"/>
                  <a:pt x="7530571" y="1964848"/>
                  <a:pt x="7520919" y="1970177"/>
                </a:cubicBezTo>
                <a:cubicBezTo>
                  <a:pt x="7500295" y="1966884"/>
                  <a:pt x="7480780" y="1949401"/>
                  <a:pt x="7456258" y="1960468"/>
                </a:cubicBezTo>
                <a:cubicBezTo>
                  <a:pt x="7434946" y="1957506"/>
                  <a:pt x="7435772" y="1952500"/>
                  <a:pt x="7393047" y="1952408"/>
                </a:cubicBezTo>
                <a:cubicBezTo>
                  <a:pt x="7356520" y="1952860"/>
                  <a:pt x="7236307" y="1958626"/>
                  <a:pt x="7199912" y="1959913"/>
                </a:cubicBezTo>
                <a:cubicBezTo>
                  <a:pt x="7176501" y="1959942"/>
                  <a:pt x="7160098" y="1958343"/>
                  <a:pt x="7146774" y="1956641"/>
                </a:cubicBezTo>
                <a:lnTo>
                  <a:pt x="7122244" y="1953891"/>
                </a:lnTo>
                <a:lnTo>
                  <a:pt x="7032241" y="1962723"/>
                </a:lnTo>
                <a:cubicBezTo>
                  <a:pt x="6997214" y="1965198"/>
                  <a:pt x="6963725" y="1968396"/>
                  <a:pt x="6941492" y="1976868"/>
                </a:cubicBezTo>
                <a:cubicBezTo>
                  <a:pt x="6947015" y="1970398"/>
                  <a:pt x="6923088" y="1965379"/>
                  <a:pt x="6906514" y="1968589"/>
                </a:cubicBezTo>
                <a:cubicBezTo>
                  <a:pt x="6925890" y="1943204"/>
                  <a:pt x="6840983" y="1991464"/>
                  <a:pt x="6826395" y="1974141"/>
                </a:cubicBezTo>
                <a:cubicBezTo>
                  <a:pt x="6825676" y="1990223"/>
                  <a:pt x="6751393" y="2017492"/>
                  <a:pt x="6716431" y="2004297"/>
                </a:cubicBezTo>
                <a:cubicBezTo>
                  <a:pt x="6663167" y="2007518"/>
                  <a:pt x="6625450" y="2020811"/>
                  <a:pt x="6569607" y="2015496"/>
                </a:cubicBezTo>
                <a:cubicBezTo>
                  <a:pt x="6567874" y="2017648"/>
                  <a:pt x="6565034" y="2019449"/>
                  <a:pt x="6561430" y="2020996"/>
                </a:cubicBezTo>
                <a:lnTo>
                  <a:pt x="6549371" y="2024747"/>
                </a:lnTo>
                <a:lnTo>
                  <a:pt x="6547040" y="2024474"/>
                </a:lnTo>
                <a:cubicBezTo>
                  <a:pt x="6537882" y="2024425"/>
                  <a:pt x="6533193" y="2025332"/>
                  <a:pt x="6530482" y="2026659"/>
                </a:cubicBezTo>
                <a:lnTo>
                  <a:pt x="6528565" y="2028600"/>
                </a:lnTo>
                <a:lnTo>
                  <a:pt x="6517741" y="2030558"/>
                </a:lnTo>
                <a:lnTo>
                  <a:pt x="6497855" y="2035650"/>
                </a:lnTo>
                <a:lnTo>
                  <a:pt x="6492785" y="2035444"/>
                </a:lnTo>
                <a:lnTo>
                  <a:pt x="6460692" y="2041321"/>
                </a:lnTo>
                <a:lnTo>
                  <a:pt x="6459609" y="2040851"/>
                </a:lnTo>
                <a:cubicBezTo>
                  <a:pt x="6456451" y="2039933"/>
                  <a:pt x="6452734" y="2039508"/>
                  <a:pt x="6447765" y="2040102"/>
                </a:cubicBezTo>
                <a:cubicBezTo>
                  <a:pt x="6446007" y="2031126"/>
                  <a:pt x="6441093" y="2037380"/>
                  <a:pt x="6426590" y="2039928"/>
                </a:cubicBezTo>
                <a:cubicBezTo>
                  <a:pt x="6423606" y="2033241"/>
                  <a:pt x="6413230" y="2032925"/>
                  <a:pt x="6401693" y="2033537"/>
                </a:cubicBezTo>
                <a:lnTo>
                  <a:pt x="6387141" y="2033161"/>
                </a:lnTo>
                <a:lnTo>
                  <a:pt x="6357846" y="2036782"/>
                </a:lnTo>
                <a:lnTo>
                  <a:pt x="6342914" y="2037585"/>
                </a:lnTo>
                <a:lnTo>
                  <a:pt x="6336300" y="2038781"/>
                </a:lnTo>
                <a:lnTo>
                  <a:pt x="6317178" y="2038968"/>
                </a:lnTo>
                <a:lnTo>
                  <a:pt x="6161427" y="2047338"/>
                </a:lnTo>
                <a:cubicBezTo>
                  <a:pt x="6147824" y="2057658"/>
                  <a:pt x="6118908" y="2077615"/>
                  <a:pt x="6097339" y="2082438"/>
                </a:cubicBezTo>
                <a:cubicBezTo>
                  <a:pt x="6090149" y="2084046"/>
                  <a:pt x="6083776" y="2083972"/>
                  <a:pt x="6079059" y="2081299"/>
                </a:cubicBezTo>
                <a:cubicBezTo>
                  <a:pt x="6063900" y="2082334"/>
                  <a:pt x="6011621" y="2084537"/>
                  <a:pt x="5998439" y="2070958"/>
                </a:cubicBezTo>
                <a:cubicBezTo>
                  <a:pt x="5976443" y="2071759"/>
                  <a:pt x="5925514" y="2069780"/>
                  <a:pt x="5904290" y="2070255"/>
                </a:cubicBezTo>
                <a:cubicBezTo>
                  <a:pt x="5871515" y="2066244"/>
                  <a:pt x="5843986" y="2088249"/>
                  <a:pt x="5814867" y="2079032"/>
                </a:cubicBezTo>
                <a:cubicBezTo>
                  <a:pt x="5792003" y="2070559"/>
                  <a:pt x="5750009" y="2076273"/>
                  <a:pt x="5725743" y="2070558"/>
                </a:cubicBezTo>
                <a:cubicBezTo>
                  <a:pt x="5716432" y="2058355"/>
                  <a:pt x="5667424" y="2047322"/>
                  <a:pt x="5650546" y="2052412"/>
                </a:cubicBezTo>
                <a:cubicBezTo>
                  <a:pt x="5614627" y="2046084"/>
                  <a:pt x="5608108" y="2028306"/>
                  <a:pt x="5581284" y="2023175"/>
                </a:cubicBezTo>
                <a:lnTo>
                  <a:pt x="5572593" y="2018391"/>
                </a:lnTo>
                <a:lnTo>
                  <a:pt x="5548580" y="2016951"/>
                </a:lnTo>
                <a:cubicBezTo>
                  <a:pt x="5523726" y="2017783"/>
                  <a:pt x="5498337" y="2019663"/>
                  <a:pt x="5471173" y="2018786"/>
                </a:cubicBezTo>
                <a:cubicBezTo>
                  <a:pt x="5447687" y="2003020"/>
                  <a:pt x="5353807" y="2022324"/>
                  <a:pt x="5340320" y="2037611"/>
                </a:cubicBezTo>
                <a:cubicBezTo>
                  <a:pt x="5340015" y="2024215"/>
                  <a:pt x="5271937" y="2042455"/>
                  <a:pt x="5254376" y="2042928"/>
                </a:cubicBezTo>
                <a:cubicBezTo>
                  <a:pt x="5248522" y="2043086"/>
                  <a:pt x="5248281" y="2041270"/>
                  <a:pt x="5258035" y="2035649"/>
                </a:cubicBezTo>
                <a:cubicBezTo>
                  <a:pt x="5239374" y="2037214"/>
                  <a:pt x="5220112" y="2030252"/>
                  <a:pt x="5230622" y="2024576"/>
                </a:cubicBezTo>
                <a:cubicBezTo>
                  <a:pt x="5173932" y="2036724"/>
                  <a:pt x="5090262" y="2024645"/>
                  <a:pt x="5026203" y="2030162"/>
                </a:cubicBezTo>
                <a:cubicBezTo>
                  <a:pt x="4991280" y="2016814"/>
                  <a:pt x="5010212" y="2029164"/>
                  <a:pt x="4973988" y="2026668"/>
                </a:cubicBezTo>
                <a:cubicBezTo>
                  <a:pt x="4983896" y="2038955"/>
                  <a:pt x="4930012" y="2019774"/>
                  <a:pt x="4928030" y="2033642"/>
                </a:cubicBezTo>
                <a:cubicBezTo>
                  <a:pt x="4921501" y="2032748"/>
                  <a:pt x="4915238" y="2031445"/>
                  <a:pt x="4908970" y="2030033"/>
                </a:cubicBezTo>
                <a:lnTo>
                  <a:pt x="4905679" y="2029300"/>
                </a:lnTo>
                <a:lnTo>
                  <a:pt x="4892525" y="2028768"/>
                </a:lnTo>
                <a:lnTo>
                  <a:pt x="4888818" y="2025619"/>
                </a:lnTo>
                <a:lnTo>
                  <a:pt x="4869018" y="2022668"/>
                </a:lnTo>
                <a:cubicBezTo>
                  <a:pt x="4861602" y="2022028"/>
                  <a:pt x="4853622" y="2021880"/>
                  <a:pt x="4844804" y="2022527"/>
                </a:cubicBezTo>
                <a:cubicBezTo>
                  <a:pt x="4823110" y="2028022"/>
                  <a:pt x="4789330" y="2021287"/>
                  <a:pt x="4758778" y="2021694"/>
                </a:cubicBezTo>
                <a:lnTo>
                  <a:pt x="4744748" y="2023396"/>
                </a:lnTo>
                <a:lnTo>
                  <a:pt x="4698956" y="2020558"/>
                </a:lnTo>
                <a:cubicBezTo>
                  <a:pt x="4685921" y="2020008"/>
                  <a:pt x="4672392" y="2019718"/>
                  <a:pt x="4658147" y="2019920"/>
                </a:cubicBezTo>
                <a:lnTo>
                  <a:pt x="4631706" y="2021274"/>
                </a:lnTo>
                <a:lnTo>
                  <a:pt x="4624776" y="2020152"/>
                </a:lnTo>
                <a:cubicBezTo>
                  <a:pt x="4612703" y="2020277"/>
                  <a:pt x="4596727" y="2024226"/>
                  <a:pt x="4598150" y="2019429"/>
                </a:cubicBezTo>
                <a:lnTo>
                  <a:pt x="4584588" y="2021092"/>
                </a:lnTo>
                <a:lnTo>
                  <a:pt x="4571203" y="2017263"/>
                </a:lnTo>
                <a:cubicBezTo>
                  <a:pt x="4569736" y="2016374"/>
                  <a:pt x="4568633" y="2015427"/>
                  <a:pt x="4567930" y="2014458"/>
                </a:cubicBezTo>
                <a:lnTo>
                  <a:pt x="4548984" y="2015717"/>
                </a:lnTo>
                <a:lnTo>
                  <a:pt x="4533451" y="2012976"/>
                </a:lnTo>
                <a:lnTo>
                  <a:pt x="4519910" y="2014768"/>
                </a:lnTo>
                <a:lnTo>
                  <a:pt x="4514290" y="2014364"/>
                </a:lnTo>
                <a:lnTo>
                  <a:pt x="4500320" y="2013007"/>
                </a:lnTo>
                <a:cubicBezTo>
                  <a:pt x="4493159" y="2012056"/>
                  <a:pt x="4485144" y="2010910"/>
                  <a:pt x="4476219" y="2009993"/>
                </a:cubicBezTo>
                <a:lnTo>
                  <a:pt x="4468701" y="2009574"/>
                </a:lnTo>
                <a:lnTo>
                  <a:pt x="4452333" y="2004964"/>
                </a:lnTo>
                <a:cubicBezTo>
                  <a:pt x="4440422" y="2001479"/>
                  <a:pt x="4431048" y="1999130"/>
                  <a:pt x="4420644" y="2001021"/>
                </a:cubicBezTo>
                <a:cubicBezTo>
                  <a:pt x="4402911" y="1996519"/>
                  <a:pt x="4390524" y="1983900"/>
                  <a:pt x="4364856" y="1987267"/>
                </a:cubicBezTo>
                <a:cubicBezTo>
                  <a:pt x="4372645" y="1981550"/>
                  <a:pt x="4336350" y="1986575"/>
                  <a:pt x="4332062" y="1980703"/>
                </a:cubicBezTo>
                <a:cubicBezTo>
                  <a:pt x="4330083" y="1975974"/>
                  <a:pt x="4318612" y="1976397"/>
                  <a:pt x="4309876" y="1974653"/>
                </a:cubicBezTo>
                <a:cubicBezTo>
                  <a:pt x="4303650" y="1969824"/>
                  <a:pt x="4259693" y="1965414"/>
                  <a:pt x="4244391" y="1966109"/>
                </a:cubicBezTo>
                <a:cubicBezTo>
                  <a:pt x="4201255" y="1970914"/>
                  <a:pt x="4166558" y="1951471"/>
                  <a:pt x="4132071" y="1954813"/>
                </a:cubicBezTo>
                <a:cubicBezTo>
                  <a:pt x="4123041" y="1954358"/>
                  <a:pt x="4115554" y="1953263"/>
                  <a:pt x="4109069" y="1951778"/>
                </a:cubicBezTo>
                <a:lnTo>
                  <a:pt x="4092908" y="1946662"/>
                </a:lnTo>
                <a:cubicBezTo>
                  <a:pt x="4092707" y="1945539"/>
                  <a:pt x="4092506" y="1944415"/>
                  <a:pt x="4092306" y="1943291"/>
                </a:cubicBezTo>
                <a:lnTo>
                  <a:pt x="4080234" y="1941219"/>
                </a:lnTo>
                <a:lnTo>
                  <a:pt x="4077778" y="1940145"/>
                </a:lnTo>
                <a:cubicBezTo>
                  <a:pt x="4073105" y="1938081"/>
                  <a:pt x="4068339" y="1936119"/>
                  <a:pt x="4062936" y="1934506"/>
                </a:cubicBezTo>
                <a:cubicBezTo>
                  <a:pt x="4048082" y="1947155"/>
                  <a:pt x="4014523" y="1922869"/>
                  <a:pt x="4012506" y="1935475"/>
                </a:cubicBezTo>
                <a:cubicBezTo>
                  <a:pt x="3980228" y="1928812"/>
                  <a:pt x="3986775" y="1942559"/>
                  <a:pt x="3965880" y="1925968"/>
                </a:cubicBezTo>
                <a:cubicBezTo>
                  <a:pt x="3899515" y="1923414"/>
                  <a:pt x="3830855" y="1902158"/>
                  <a:pt x="3765338" y="1906649"/>
                </a:cubicBezTo>
                <a:cubicBezTo>
                  <a:pt x="3780686" y="1902635"/>
                  <a:pt x="3768784" y="1893856"/>
                  <a:pt x="3749493" y="1893071"/>
                </a:cubicBezTo>
                <a:cubicBezTo>
                  <a:pt x="3807776" y="1876857"/>
                  <a:pt x="3656400" y="1898030"/>
                  <a:pt x="3672704" y="1881383"/>
                </a:cubicBezTo>
                <a:cubicBezTo>
                  <a:pt x="3645532" y="1893973"/>
                  <a:pt x="3537791" y="1900656"/>
                  <a:pt x="3530082" y="1883187"/>
                </a:cubicBezTo>
                <a:cubicBezTo>
                  <a:pt x="3479808" y="1875044"/>
                  <a:pt x="3426017" y="1877998"/>
                  <a:pt x="3387664" y="1862579"/>
                </a:cubicBezTo>
                <a:cubicBezTo>
                  <a:pt x="3382649" y="1863935"/>
                  <a:pt x="3377277" y="1864791"/>
                  <a:pt x="3371681" y="1865293"/>
                </a:cubicBezTo>
                <a:lnTo>
                  <a:pt x="3355305" y="1865842"/>
                </a:lnTo>
                <a:lnTo>
                  <a:pt x="3353790" y="1865158"/>
                </a:lnTo>
                <a:cubicBezTo>
                  <a:pt x="3346144" y="1863282"/>
                  <a:pt x="3340687" y="1863057"/>
                  <a:pt x="3336210" y="1863564"/>
                </a:cubicBezTo>
                <a:lnTo>
                  <a:pt x="3331381" y="1864716"/>
                </a:lnTo>
                <a:lnTo>
                  <a:pt x="3319012" y="1864093"/>
                </a:lnTo>
                <a:lnTo>
                  <a:pt x="3293818" y="1864135"/>
                </a:lnTo>
                <a:lnTo>
                  <a:pt x="3289881" y="1862954"/>
                </a:lnTo>
                <a:lnTo>
                  <a:pt x="3253090" y="1861164"/>
                </a:lnTo>
                <a:cubicBezTo>
                  <a:pt x="3253042" y="1860968"/>
                  <a:pt x="3252996" y="1860771"/>
                  <a:pt x="3252949" y="1860574"/>
                </a:cubicBezTo>
                <a:cubicBezTo>
                  <a:pt x="3251799" y="1859213"/>
                  <a:pt x="3249368" y="1858131"/>
                  <a:pt x="3244187" y="1857604"/>
                </a:cubicBezTo>
                <a:cubicBezTo>
                  <a:pt x="3250860" y="1853873"/>
                  <a:pt x="3250577" y="1852999"/>
                  <a:pt x="3246570" y="1852946"/>
                </a:cubicBezTo>
                <a:lnTo>
                  <a:pt x="3237810" y="1853064"/>
                </a:lnTo>
                <a:lnTo>
                  <a:pt x="3230822" y="1855474"/>
                </a:lnTo>
                <a:cubicBezTo>
                  <a:pt x="3206812" y="1862286"/>
                  <a:pt x="3176733" y="1868865"/>
                  <a:pt x="3136549" y="1874037"/>
                </a:cubicBezTo>
                <a:cubicBezTo>
                  <a:pt x="3081163" y="1880168"/>
                  <a:pt x="2902557" y="1900580"/>
                  <a:pt x="2845754" y="1910932"/>
                </a:cubicBezTo>
                <a:cubicBezTo>
                  <a:pt x="2860822" y="1944376"/>
                  <a:pt x="2813389" y="1905358"/>
                  <a:pt x="2786878" y="1917162"/>
                </a:cubicBezTo>
                <a:cubicBezTo>
                  <a:pt x="2766803" y="1917398"/>
                  <a:pt x="2741628" y="1915886"/>
                  <a:pt x="2725298" y="1912340"/>
                </a:cubicBezTo>
                <a:cubicBezTo>
                  <a:pt x="2716680" y="1911427"/>
                  <a:pt x="2707572" y="1911972"/>
                  <a:pt x="2697754" y="1914863"/>
                </a:cubicBezTo>
                <a:cubicBezTo>
                  <a:pt x="2667185" y="1939014"/>
                  <a:pt x="2622149" y="1926211"/>
                  <a:pt x="2568063" y="1936283"/>
                </a:cubicBezTo>
                <a:cubicBezTo>
                  <a:pt x="2552625" y="1932001"/>
                  <a:pt x="2502682" y="1953378"/>
                  <a:pt x="2489784" y="1943720"/>
                </a:cubicBezTo>
                <a:cubicBezTo>
                  <a:pt x="2478524" y="1943155"/>
                  <a:pt x="2467418" y="1949411"/>
                  <a:pt x="2458978" y="1938095"/>
                </a:cubicBezTo>
                <a:cubicBezTo>
                  <a:pt x="2417552" y="1934639"/>
                  <a:pt x="2366376" y="1931293"/>
                  <a:pt x="2318712" y="1934474"/>
                </a:cubicBezTo>
                <a:cubicBezTo>
                  <a:pt x="2296029" y="1936526"/>
                  <a:pt x="2282069" y="1938434"/>
                  <a:pt x="2268709" y="1940521"/>
                </a:cubicBezTo>
                <a:lnTo>
                  <a:pt x="2264080" y="1941232"/>
                </a:lnTo>
                <a:lnTo>
                  <a:pt x="2254684" y="1943524"/>
                </a:lnTo>
                <a:lnTo>
                  <a:pt x="2252523" y="1943004"/>
                </a:lnTo>
                <a:lnTo>
                  <a:pt x="2173350" y="1929202"/>
                </a:lnTo>
                <a:lnTo>
                  <a:pt x="2155266" y="1920267"/>
                </a:lnTo>
                <a:lnTo>
                  <a:pt x="2091013" y="1914631"/>
                </a:lnTo>
                <a:cubicBezTo>
                  <a:pt x="2033357" y="1920614"/>
                  <a:pt x="2070513" y="1905065"/>
                  <a:pt x="2030712" y="1897690"/>
                </a:cubicBezTo>
                <a:cubicBezTo>
                  <a:pt x="1994539" y="1893055"/>
                  <a:pt x="1958569" y="1883188"/>
                  <a:pt x="1908838" y="1892222"/>
                </a:cubicBezTo>
                <a:cubicBezTo>
                  <a:pt x="1897236" y="1896147"/>
                  <a:pt x="1883338" y="1892415"/>
                  <a:pt x="1877796" y="1883887"/>
                </a:cubicBezTo>
                <a:cubicBezTo>
                  <a:pt x="1876842" y="1882419"/>
                  <a:pt x="1876177" y="1880863"/>
                  <a:pt x="1875824" y="1879265"/>
                </a:cubicBezTo>
                <a:cubicBezTo>
                  <a:pt x="1843474" y="1887199"/>
                  <a:pt x="1841511" y="1873818"/>
                  <a:pt x="1823048" y="1881064"/>
                </a:cubicBezTo>
                <a:cubicBezTo>
                  <a:pt x="1792640" y="1872164"/>
                  <a:pt x="1782358" y="1850450"/>
                  <a:pt x="1765736" y="1856578"/>
                </a:cubicBezTo>
                <a:cubicBezTo>
                  <a:pt x="1753024" y="1849107"/>
                  <a:pt x="1745932" y="1828316"/>
                  <a:pt x="1725669" y="1833744"/>
                </a:cubicBezTo>
                <a:cubicBezTo>
                  <a:pt x="1727428" y="1831405"/>
                  <a:pt x="1726953" y="1830157"/>
                  <a:pt x="1725216" y="1829447"/>
                </a:cubicBezTo>
                <a:lnTo>
                  <a:pt x="1721485" y="1828960"/>
                </a:lnTo>
                <a:lnTo>
                  <a:pt x="1717786" y="1832224"/>
                </a:lnTo>
                <a:cubicBezTo>
                  <a:pt x="1703445" y="1843277"/>
                  <a:pt x="1706547" y="1827935"/>
                  <a:pt x="1689907" y="1825425"/>
                </a:cubicBezTo>
                <a:cubicBezTo>
                  <a:pt x="1682338" y="1823445"/>
                  <a:pt x="1685181" y="1820226"/>
                  <a:pt x="1688093" y="1817391"/>
                </a:cubicBezTo>
                <a:lnTo>
                  <a:pt x="1496789" y="1805297"/>
                </a:lnTo>
                <a:cubicBezTo>
                  <a:pt x="1463551" y="1793913"/>
                  <a:pt x="1426345" y="1786892"/>
                  <a:pt x="1392839" y="1758649"/>
                </a:cubicBezTo>
                <a:cubicBezTo>
                  <a:pt x="1386461" y="1750573"/>
                  <a:pt x="1374031" y="1756918"/>
                  <a:pt x="1360872" y="1752441"/>
                </a:cubicBezTo>
                <a:cubicBezTo>
                  <a:pt x="1347711" y="1747963"/>
                  <a:pt x="1332751" y="1735898"/>
                  <a:pt x="1313885" y="1731785"/>
                </a:cubicBezTo>
                <a:cubicBezTo>
                  <a:pt x="1281989" y="1726305"/>
                  <a:pt x="1256405" y="1739744"/>
                  <a:pt x="1247665" y="1727765"/>
                </a:cubicBezTo>
                <a:cubicBezTo>
                  <a:pt x="1231363" y="1728538"/>
                  <a:pt x="1209120" y="1742556"/>
                  <a:pt x="1196850" y="1729622"/>
                </a:cubicBezTo>
                <a:cubicBezTo>
                  <a:pt x="1195195" y="1740224"/>
                  <a:pt x="1178147" y="1721561"/>
                  <a:pt x="1168728" y="1728550"/>
                </a:cubicBezTo>
                <a:cubicBezTo>
                  <a:pt x="1152073" y="1727193"/>
                  <a:pt x="1122804" y="1725926"/>
                  <a:pt x="1096918" y="1721485"/>
                </a:cubicBezTo>
                <a:lnTo>
                  <a:pt x="1094082" y="1720113"/>
                </a:lnTo>
                <a:lnTo>
                  <a:pt x="1040782" y="1721762"/>
                </a:lnTo>
                <a:cubicBezTo>
                  <a:pt x="987172" y="1722352"/>
                  <a:pt x="1023272" y="1708707"/>
                  <a:pt x="955980" y="1719289"/>
                </a:cubicBezTo>
                <a:cubicBezTo>
                  <a:pt x="948995" y="1714208"/>
                  <a:pt x="940521" y="1713816"/>
                  <a:pt x="926108" y="1715917"/>
                </a:cubicBezTo>
                <a:cubicBezTo>
                  <a:pt x="900077" y="1715834"/>
                  <a:pt x="902688" y="1703436"/>
                  <a:pt x="876049" y="1710422"/>
                </a:cubicBezTo>
                <a:cubicBezTo>
                  <a:pt x="881084" y="1703830"/>
                  <a:pt x="826830" y="1706893"/>
                  <a:pt x="839194" y="1700176"/>
                </a:cubicBezTo>
                <a:cubicBezTo>
                  <a:pt x="822548" y="1693764"/>
                  <a:pt x="813674" y="1703628"/>
                  <a:pt x="797112" y="1698014"/>
                </a:cubicBezTo>
                <a:cubicBezTo>
                  <a:pt x="778195" y="1696418"/>
                  <a:pt x="807647" y="1705364"/>
                  <a:pt x="786610" y="1705455"/>
                </a:cubicBezTo>
                <a:cubicBezTo>
                  <a:pt x="761170" y="1704357"/>
                  <a:pt x="760599" y="1716610"/>
                  <a:pt x="741833" y="1700566"/>
                </a:cubicBezTo>
                <a:lnTo>
                  <a:pt x="673985" y="1692278"/>
                </a:lnTo>
                <a:cubicBezTo>
                  <a:pt x="658515" y="1695829"/>
                  <a:pt x="646395" y="1693620"/>
                  <a:pt x="634665" y="1689550"/>
                </a:cubicBezTo>
                <a:cubicBezTo>
                  <a:pt x="599149" y="1689690"/>
                  <a:pt x="567176" y="1683160"/>
                  <a:pt x="527471" y="1679869"/>
                </a:cubicBezTo>
                <a:cubicBezTo>
                  <a:pt x="484099" y="1683240"/>
                  <a:pt x="462693" y="1671949"/>
                  <a:pt x="420260" y="1668475"/>
                </a:cubicBezTo>
                <a:cubicBezTo>
                  <a:pt x="377482" y="1677390"/>
                  <a:pt x="393500" y="1652730"/>
                  <a:pt x="357630" y="1652142"/>
                </a:cubicBezTo>
                <a:cubicBezTo>
                  <a:pt x="298692" y="1659518"/>
                  <a:pt x="359631" y="1643849"/>
                  <a:pt x="269407" y="1643812"/>
                </a:cubicBezTo>
                <a:cubicBezTo>
                  <a:pt x="264204" y="1645215"/>
                  <a:pt x="253436" y="1643159"/>
                  <a:pt x="254769" y="1641013"/>
                </a:cubicBezTo>
                <a:cubicBezTo>
                  <a:pt x="234996" y="1641090"/>
                  <a:pt x="179093" y="1626583"/>
                  <a:pt x="150763" y="1628143"/>
                </a:cubicBezTo>
                <a:cubicBezTo>
                  <a:pt x="96232" y="1619954"/>
                  <a:pt x="68845" y="1629422"/>
                  <a:pt x="29133" y="1626172"/>
                </a:cubicBezTo>
                <a:lnTo>
                  <a:pt x="0" y="16195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21506" y="494414"/>
            <a:ext cx="7900987" cy="91836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kern="1200" dirty="0" err="1">
                <a:solidFill>
                  <a:schemeClr val="tx1"/>
                </a:solidFill>
                <a:latin typeface="Garamond" panose="02020404030301010803" pitchFamily="18" charset="0"/>
              </a:rPr>
              <a:t>Mentorjeva</a:t>
            </a:r>
            <a:r>
              <a:rPr lang="en-US" sz="3600" kern="1200" dirty="0">
                <a:solidFill>
                  <a:schemeClr val="tx1"/>
                </a:solidFill>
                <a:latin typeface="Garamond" panose="02020404030301010803" pitchFamily="18" charset="0"/>
              </a:rPr>
              <a:t> </a:t>
            </a:r>
            <a:r>
              <a:rPr lang="en-US" sz="3600" kern="1200" dirty="0" err="1">
                <a:solidFill>
                  <a:schemeClr val="tx1"/>
                </a:solidFill>
                <a:latin typeface="Garamond" panose="02020404030301010803" pitchFamily="18" charset="0"/>
              </a:rPr>
              <a:t>ocena</a:t>
            </a:r>
            <a:endParaRPr lang="en-US" sz="3600" kern="1200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pic>
        <p:nvPicPr>
          <p:cNvPr id="7" name="Označba mesta vsebine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86789" y="1856340"/>
            <a:ext cx="3901435" cy="4596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951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9">
            <a:extLst>
              <a:ext uri="{FF2B5EF4-FFF2-40B4-BE49-F238E27FC236}">
                <a16:creationId xmlns:a16="http://schemas.microsoft.com/office/drawing/2014/main" id="{3C54F4CE-85F0-46ED-80DA-9518C9251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11">
            <a:extLst>
              <a:ext uri="{FF2B5EF4-FFF2-40B4-BE49-F238E27FC236}">
                <a16:creationId xmlns:a16="http://schemas.microsoft.com/office/drawing/2014/main" id="{DADD1FCA-8ACB-4958-81DD-4CDD6D3E19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351564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80056" y="992094"/>
            <a:ext cx="2767808" cy="286895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800" kern="1200" dirty="0" err="1">
                <a:solidFill>
                  <a:schemeClr val="tx1"/>
                </a:solidFill>
                <a:latin typeface="Garamond" panose="02020404030301010803" pitchFamily="18" charset="0"/>
              </a:rPr>
              <a:t>Dnevnik</a:t>
            </a:r>
            <a:r>
              <a:rPr lang="en-US" sz="3800" kern="1200" dirty="0">
                <a:solidFill>
                  <a:schemeClr val="tx1"/>
                </a:solidFill>
                <a:latin typeface="Garamond" panose="02020404030301010803" pitchFamily="18" charset="0"/>
              </a:rPr>
              <a:t> </a:t>
            </a:r>
            <a:r>
              <a:rPr lang="en-US" sz="3800" kern="1200" dirty="0" err="1">
                <a:solidFill>
                  <a:schemeClr val="tx1"/>
                </a:solidFill>
                <a:latin typeface="Garamond" panose="02020404030301010803" pitchFamily="18" charset="0"/>
              </a:rPr>
              <a:t>izvajanja</a:t>
            </a:r>
            <a:r>
              <a:rPr lang="en-US" sz="3800" kern="1200" dirty="0">
                <a:solidFill>
                  <a:schemeClr val="tx1"/>
                </a:solidFill>
                <a:latin typeface="Garamond" panose="02020404030301010803" pitchFamily="18" charset="0"/>
              </a:rPr>
              <a:t> </a:t>
            </a:r>
            <a:r>
              <a:rPr lang="en-US" sz="3800" kern="1200" dirty="0" err="1">
                <a:solidFill>
                  <a:schemeClr val="tx1"/>
                </a:solidFill>
                <a:latin typeface="Garamond" panose="02020404030301010803" pitchFamily="18" charset="0"/>
              </a:rPr>
              <a:t>klinične</a:t>
            </a:r>
            <a:r>
              <a:rPr lang="en-US" sz="3800" kern="1200" dirty="0">
                <a:solidFill>
                  <a:schemeClr val="tx1"/>
                </a:solidFill>
                <a:latin typeface="Garamond" panose="02020404030301010803" pitchFamily="18" charset="0"/>
              </a:rPr>
              <a:t> </a:t>
            </a:r>
            <a:r>
              <a:rPr lang="en-US" sz="3800" kern="1200" dirty="0" err="1">
                <a:solidFill>
                  <a:schemeClr val="tx1"/>
                </a:solidFill>
                <a:latin typeface="Garamond" panose="02020404030301010803" pitchFamily="18" charset="0"/>
              </a:rPr>
              <a:t>prakse</a:t>
            </a:r>
            <a:endParaRPr lang="en-US" sz="3800" kern="1200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pic>
        <p:nvPicPr>
          <p:cNvPr id="19" name="Označba mesta vsebine 18" descr="Slika, ki vsebuje besede besedilo, posnetek zaslona, vzporedno, vrstica">
            <a:extLst>
              <a:ext uri="{FF2B5EF4-FFF2-40B4-BE49-F238E27FC236}">
                <a16:creationId xmlns:a16="http://schemas.microsoft.com/office/drawing/2014/main" id="{95E26B6B-953F-FD10-4DB5-00B41AB429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6648" y="476672"/>
            <a:ext cx="4489484" cy="5328592"/>
          </a:xfrm>
        </p:spPr>
      </p:pic>
    </p:spTree>
    <p:extLst>
      <p:ext uri="{BB962C8B-B14F-4D97-AF65-F5344CB8AC3E}">
        <p14:creationId xmlns:p14="http://schemas.microsoft.com/office/powerpoint/2010/main" val="6801057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C54F4CE-85F0-46ED-80DA-9518C9251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ADD1FCA-8ACB-4958-81DD-4CDD6D3E19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351564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80056" y="992094"/>
            <a:ext cx="2839816" cy="279694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800" kern="1200" dirty="0" err="1">
                <a:solidFill>
                  <a:schemeClr val="tx1"/>
                </a:solidFill>
                <a:latin typeface="Garamond" panose="02020404030301010803" pitchFamily="18" charset="0"/>
              </a:rPr>
              <a:t>Anketa</a:t>
            </a:r>
            <a:r>
              <a:rPr lang="en-US" sz="3800" kern="1200" dirty="0">
                <a:solidFill>
                  <a:schemeClr val="tx1"/>
                </a:solidFill>
                <a:latin typeface="Garamond" panose="02020404030301010803" pitchFamily="18" charset="0"/>
              </a:rPr>
              <a:t> </a:t>
            </a:r>
            <a:r>
              <a:rPr lang="en-US" sz="3800" kern="1200" dirty="0" err="1">
                <a:solidFill>
                  <a:schemeClr val="tx1"/>
                </a:solidFill>
                <a:latin typeface="Garamond" panose="02020404030301010803" pitchFamily="18" charset="0"/>
              </a:rPr>
              <a:t>ob</a:t>
            </a:r>
            <a:r>
              <a:rPr lang="en-US" sz="3800" kern="1200" dirty="0">
                <a:solidFill>
                  <a:schemeClr val="tx1"/>
                </a:solidFill>
                <a:latin typeface="Garamond" panose="02020404030301010803" pitchFamily="18" charset="0"/>
              </a:rPr>
              <a:t> </a:t>
            </a:r>
            <a:r>
              <a:rPr lang="en-US" sz="3800" kern="1200" dirty="0" err="1">
                <a:solidFill>
                  <a:schemeClr val="tx1"/>
                </a:solidFill>
                <a:latin typeface="Garamond" panose="02020404030301010803" pitchFamily="18" charset="0"/>
              </a:rPr>
              <a:t>koncu</a:t>
            </a:r>
            <a:r>
              <a:rPr lang="en-US" sz="3800" kern="1200" dirty="0">
                <a:solidFill>
                  <a:schemeClr val="tx1"/>
                </a:solidFill>
                <a:latin typeface="Garamond" panose="02020404030301010803" pitchFamily="18" charset="0"/>
              </a:rPr>
              <a:t> </a:t>
            </a:r>
            <a:r>
              <a:rPr lang="en-US" sz="3800" kern="1200" dirty="0" err="1">
                <a:solidFill>
                  <a:schemeClr val="tx1"/>
                </a:solidFill>
                <a:latin typeface="Garamond" panose="02020404030301010803" pitchFamily="18" charset="0"/>
              </a:rPr>
              <a:t>študija</a:t>
            </a:r>
            <a:r>
              <a:rPr lang="en-US" sz="3800" kern="1200" dirty="0">
                <a:solidFill>
                  <a:schemeClr val="tx1"/>
                </a:solidFill>
                <a:latin typeface="Garamond" panose="02020404030301010803" pitchFamily="18" charset="0"/>
              </a:rPr>
              <a:t> – </a:t>
            </a:r>
            <a:r>
              <a:rPr lang="en-US" sz="3800" kern="1200" dirty="0" err="1">
                <a:solidFill>
                  <a:schemeClr val="tx1"/>
                </a:solidFill>
                <a:latin typeface="Garamond" panose="02020404030301010803" pitchFamily="18" charset="0"/>
              </a:rPr>
              <a:t>preko</a:t>
            </a:r>
            <a:r>
              <a:rPr lang="en-US" sz="3800" kern="1200" dirty="0">
                <a:solidFill>
                  <a:schemeClr val="tx1"/>
                </a:solidFill>
                <a:latin typeface="Garamond" panose="02020404030301010803" pitchFamily="18" charset="0"/>
              </a:rPr>
              <a:t> e-</a:t>
            </a:r>
            <a:r>
              <a:rPr lang="en-US" sz="3800" kern="1200" dirty="0" err="1">
                <a:solidFill>
                  <a:schemeClr val="tx1"/>
                </a:solidFill>
                <a:latin typeface="Garamond" panose="02020404030301010803" pitchFamily="18" charset="0"/>
              </a:rPr>
              <a:t>pošte</a:t>
            </a:r>
            <a:endParaRPr lang="en-US" sz="3800" kern="1200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pic>
        <p:nvPicPr>
          <p:cNvPr id="7" name="Označba mesta vsebine 6" descr="Slika, ki vsebuje besede besedilo, posnetek zaslona, pisava, številka">
            <a:extLst>
              <a:ext uri="{FF2B5EF4-FFF2-40B4-BE49-F238E27FC236}">
                <a16:creationId xmlns:a16="http://schemas.microsoft.com/office/drawing/2014/main" id="{858BE58E-05AF-2307-057A-EC6C466D00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764704"/>
            <a:ext cx="3919936" cy="4968552"/>
          </a:xfrm>
        </p:spPr>
      </p:pic>
    </p:spTree>
    <p:extLst>
      <p:ext uri="{BB962C8B-B14F-4D97-AF65-F5344CB8AC3E}">
        <p14:creationId xmlns:p14="http://schemas.microsoft.com/office/powerpoint/2010/main" val="9505797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9144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52777" y="548640"/>
            <a:ext cx="7157553" cy="1188720"/>
          </a:xfrm>
        </p:spPr>
        <p:txBody>
          <a:bodyPr>
            <a:normAutofit fontScale="90000"/>
          </a:bodyPr>
          <a:lstStyle/>
          <a:p>
            <a:r>
              <a:rPr lang="sl-SI" sz="37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Povratna informacija </a:t>
            </a:r>
            <a:r>
              <a:rPr lang="en-US" sz="37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o </a:t>
            </a:r>
            <a:r>
              <a:rPr lang="sl-SI" sz="37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poteku</a:t>
            </a:r>
            <a:r>
              <a:rPr lang="en-US" sz="37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sl-SI" sz="37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individualnih vaj</a:t>
            </a:r>
            <a:r>
              <a:rPr lang="en-US" sz="37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sl-SI" sz="37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predlogi za izboljšave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468490" y="2132857"/>
            <a:ext cx="6207019" cy="3513286"/>
          </a:xfrm>
        </p:spPr>
        <p:txBody>
          <a:bodyPr anchor="ctr">
            <a:normAutofit/>
          </a:bodyPr>
          <a:lstStyle/>
          <a:p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Kako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ste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bili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zadovoljni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z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izobraževanjem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(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delavnico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) za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mentorje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?</a:t>
            </a:r>
          </a:p>
          <a:p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Katera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znanja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veščine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in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stališča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je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štud</a:t>
            </a:r>
            <a:r>
              <a:rPr lang="sl-SI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ent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pridobil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  <a:latin typeface="Garamond" panose="02020404030301010803" pitchFamily="18" charset="0"/>
            </a:endParaRPr>
          </a:p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Kaj bi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pri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individualnih vajah spremenili? Zakaj?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  <a:latin typeface="Garamond" panose="02020404030301010803" pitchFamily="18" charset="0"/>
            </a:endParaRPr>
          </a:p>
          <a:p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Kaj ste pogrešali – kaj bi dodali?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Zakaj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?</a:t>
            </a:r>
            <a:endParaRPr lang="sl-SI" sz="2000" dirty="0">
              <a:solidFill>
                <a:schemeClr val="tx1">
                  <a:lumMod val="85000"/>
                  <a:lumOff val="15000"/>
                </a:schemeClr>
              </a:solidFill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sl-SI" sz="17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 </a:t>
            </a:r>
          </a:p>
          <a:p>
            <a:endParaRPr lang="sl-SI" sz="17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17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8439" y="5970896"/>
            <a:ext cx="7475562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6778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9144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52777" y="548640"/>
            <a:ext cx="7157553" cy="1188720"/>
          </a:xfrm>
        </p:spPr>
        <p:txBody>
          <a:bodyPr>
            <a:normAutofit/>
          </a:bodyPr>
          <a:lstStyle/>
          <a:p>
            <a:r>
              <a:rPr lang="en-US" sz="37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Odzivi</a:t>
            </a:r>
            <a:r>
              <a:rPr lang="en-US" sz="37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37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študentov</a:t>
            </a:r>
            <a:r>
              <a:rPr lang="en-US" sz="37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37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na</a:t>
            </a:r>
            <a:r>
              <a:rPr lang="en-US" sz="37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37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klinično</a:t>
            </a:r>
            <a:r>
              <a:rPr lang="en-US" sz="37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37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prakso</a:t>
            </a:r>
            <a:r>
              <a:rPr lang="en-US" sz="37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2021/22 in 2022/23</a:t>
            </a:r>
            <a:endParaRPr lang="sl-SI" sz="3700" dirty="0">
              <a:solidFill>
                <a:schemeClr val="tx1">
                  <a:lumMod val="85000"/>
                  <a:lumOff val="15000"/>
                </a:schemeClr>
              </a:solidFill>
              <a:latin typeface="Garamond" panose="02020404030301010803" pitchFamily="18" charset="0"/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468490" y="2204865"/>
            <a:ext cx="6207019" cy="354693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Individualne vaje v kliničnem okolju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-</a:t>
            </a:r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4,79 (SD 0,56)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Pričakovanja študentov so bila v veliki meri izpolnjena; v najmanjši meri so bila izpolnjena pričakovanja do izvajanja kliničnih veščin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Vlogo mentorja so študenti ocenili izjemno pozitivno, kar 288 (94,7 %) študentov bi svojega mentorja zagotovo priporočilo kolegom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sl-SI" sz="2000" dirty="0">
              <a:solidFill>
                <a:schemeClr val="tx1">
                  <a:lumMod val="85000"/>
                  <a:lumOff val="15000"/>
                </a:schemeClr>
              </a:solidFill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sl-SI" sz="17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8439" y="5970896"/>
            <a:ext cx="7475562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2517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0DCC097-1DB8-4B6D-85D0-6FBA0E1CA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0B58608-23C8-4441-994D-C6823EEE1D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2083506"/>
          </a:xfrm>
          <a:custGeom>
            <a:avLst/>
            <a:gdLst>
              <a:gd name="connsiteX0" fmla="*/ 0 w 12191999"/>
              <a:gd name="connsiteY0" fmla="*/ 0 h 2083506"/>
              <a:gd name="connsiteX1" fmla="*/ 9429748 w 12191999"/>
              <a:gd name="connsiteY1" fmla="*/ 0 h 2083506"/>
              <a:gd name="connsiteX2" fmla="*/ 9429748 w 12191999"/>
              <a:gd name="connsiteY2" fmla="*/ 1 h 2083506"/>
              <a:gd name="connsiteX3" fmla="*/ 12191999 w 12191999"/>
              <a:gd name="connsiteY3" fmla="*/ 1 h 2083506"/>
              <a:gd name="connsiteX4" fmla="*/ 12191999 w 12191999"/>
              <a:gd name="connsiteY4" fmla="*/ 1164372 h 2083506"/>
              <a:gd name="connsiteX5" fmla="*/ 12147852 w 12191999"/>
              <a:gd name="connsiteY5" fmla="*/ 1163783 h 2083506"/>
              <a:gd name="connsiteX6" fmla="*/ 11993604 w 12191999"/>
              <a:gd name="connsiteY6" fmla="*/ 1153496 h 2083506"/>
              <a:gd name="connsiteX7" fmla="*/ 11865319 w 12191999"/>
              <a:gd name="connsiteY7" fmla="*/ 1176624 h 2083506"/>
              <a:gd name="connsiteX8" fmla="*/ 11718353 w 12191999"/>
              <a:gd name="connsiteY8" fmla="*/ 1209136 h 2083506"/>
              <a:gd name="connsiteX9" fmla="*/ 11609067 w 12191999"/>
              <a:gd name="connsiteY9" fmla="*/ 1218512 h 2083506"/>
              <a:gd name="connsiteX10" fmla="*/ 11545958 w 12191999"/>
              <a:gd name="connsiteY10" fmla="*/ 1240430 h 2083506"/>
              <a:gd name="connsiteX11" fmla="*/ 11445770 w 12191999"/>
              <a:gd name="connsiteY11" fmla="*/ 1225780 h 2083506"/>
              <a:gd name="connsiteX12" fmla="*/ 11398842 w 12191999"/>
              <a:gd name="connsiteY12" fmla="*/ 1227250 h 2083506"/>
              <a:gd name="connsiteX13" fmla="*/ 11240093 w 12191999"/>
              <a:gd name="connsiteY13" fmla="*/ 1266797 h 2083506"/>
              <a:gd name="connsiteX14" fmla="*/ 11141364 w 12191999"/>
              <a:gd name="connsiteY14" fmla="*/ 1288059 h 2083506"/>
              <a:gd name="connsiteX15" fmla="*/ 11015396 w 12191999"/>
              <a:gd name="connsiteY15" fmla="*/ 1353104 h 2083506"/>
              <a:gd name="connsiteX16" fmla="*/ 10973905 w 12191999"/>
              <a:gd name="connsiteY16" fmla="*/ 1365109 h 2083506"/>
              <a:gd name="connsiteX17" fmla="*/ 10904858 w 12191999"/>
              <a:gd name="connsiteY17" fmla="*/ 1371966 h 2083506"/>
              <a:gd name="connsiteX18" fmla="*/ 10827883 w 12191999"/>
              <a:gd name="connsiteY18" fmla="*/ 1410270 h 2083506"/>
              <a:gd name="connsiteX19" fmla="*/ 10690996 w 12191999"/>
              <a:gd name="connsiteY19" fmla="*/ 1426394 h 2083506"/>
              <a:gd name="connsiteX20" fmla="*/ 10624461 w 12191999"/>
              <a:gd name="connsiteY20" fmla="*/ 1444283 h 2083506"/>
              <a:gd name="connsiteX21" fmla="*/ 10517208 w 12191999"/>
              <a:gd name="connsiteY21" fmla="*/ 1478947 h 2083506"/>
              <a:gd name="connsiteX22" fmla="*/ 10497937 w 12191999"/>
              <a:gd name="connsiteY22" fmla="*/ 1469831 h 2083506"/>
              <a:gd name="connsiteX23" fmla="*/ 10471201 w 12191999"/>
              <a:gd name="connsiteY23" fmla="*/ 1486037 h 2083506"/>
              <a:gd name="connsiteX24" fmla="*/ 10448263 w 12191999"/>
              <a:gd name="connsiteY24" fmla="*/ 1478223 h 2083506"/>
              <a:gd name="connsiteX25" fmla="*/ 10388089 w 12191999"/>
              <a:gd name="connsiteY25" fmla="*/ 1507175 h 2083506"/>
              <a:gd name="connsiteX26" fmla="*/ 10333720 w 12191999"/>
              <a:gd name="connsiteY26" fmla="*/ 1515848 h 2083506"/>
              <a:gd name="connsiteX27" fmla="*/ 10104338 w 12191999"/>
              <a:gd name="connsiteY27" fmla="*/ 1569424 h 2083506"/>
              <a:gd name="connsiteX28" fmla="*/ 9910445 w 12191999"/>
              <a:gd name="connsiteY28" fmla="*/ 1632275 h 2083506"/>
              <a:gd name="connsiteX29" fmla="*/ 9770872 w 12191999"/>
              <a:gd name="connsiteY29" fmla="*/ 1688088 h 2083506"/>
              <a:gd name="connsiteX30" fmla="*/ 9733849 w 12191999"/>
              <a:gd name="connsiteY30" fmla="*/ 1700034 h 2083506"/>
              <a:gd name="connsiteX31" fmla="*/ 9703714 w 12191999"/>
              <a:gd name="connsiteY31" fmla="*/ 1730093 h 2083506"/>
              <a:gd name="connsiteX32" fmla="*/ 9698351 w 12191999"/>
              <a:gd name="connsiteY32" fmla="*/ 1730377 h 2083506"/>
              <a:gd name="connsiteX33" fmla="*/ 9632895 w 12191999"/>
              <a:gd name="connsiteY33" fmla="*/ 1736363 h 2083506"/>
              <a:gd name="connsiteX34" fmla="*/ 9569107 w 12191999"/>
              <a:gd name="connsiteY34" fmla="*/ 1741010 h 2083506"/>
              <a:gd name="connsiteX35" fmla="*/ 9536451 w 12191999"/>
              <a:gd name="connsiteY35" fmla="*/ 1755120 h 2083506"/>
              <a:gd name="connsiteX36" fmla="*/ 9529385 w 12191999"/>
              <a:gd name="connsiteY36" fmla="*/ 1757515 h 2083506"/>
              <a:gd name="connsiteX37" fmla="*/ 9498527 w 12191999"/>
              <a:gd name="connsiteY37" fmla="*/ 1753117 h 2083506"/>
              <a:gd name="connsiteX38" fmla="*/ 9436642 w 12191999"/>
              <a:gd name="connsiteY38" fmla="*/ 1755478 h 2083506"/>
              <a:gd name="connsiteX39" fmla="*/ 9429748 w 12191999"/>
              <a:gd name="connsiteY39" fmla="*/ 1756317 h 2083506"/>
              <a:gd name="connsiteX40" fmla="*/ 9429748 w 12191999"/>
              <a:gd name="connsiteY40" fmla="*/ 1768745 h 2083506"/>
              <a:gd name="connsiteX41" fmla="*/ 9425802 w 12191999"/>
              <a:gd name="connsiteY41" fmla="*/ 1769273 h 2083506"/>
              <a:gd name="connsiteX42" fmla="*/ 9349763 w 12191999"/>
              <a:gd name="connsiteY42" fmla="*/ 1776107 h 2083506"/>
              <a:gd name="connsiteX43" fmla="*/ 9256503 w 12191999"/>
              <a:gd name="connsiteY43" fmla="*/ 1800699 h 2083506"/>
              <a:gd name="connsiteX44" fmla="*/ 9222873 w 12191999"/>
              <a:gd name="connsiteY44" fmla="*/ 1803003 h 2083506"/>
              <a:gd name="connsiteX45" fmla="*/ 9224095 w 12191999"/>
              <a:gd name="connsiteY45" fmla="*/ 1807355 h 2083506"/>
              <a:gd name="connsiteX46" fmla="*/ 9211603 w 12191999"/>
              <a:gd name="connsiteY46" fmla="*/ 1807675 h 2083506"/>
              <a:gd name="connsiteX47" fmla="*/ 9183719 w 12191999"/>
              <a:gd name="connsiteY47" fmla="*/ 1807781 h 2083506"/>
              <a:gd name="connsiteX48" fmla="*/ 9100221 w 12191999"/>
              <a:gd name="connsiteY48" fmla="*/ 1808989 h 2083506"/>
              <a:gd name="connsiteX49" fmla="*/ 9077439 w 12191999"/>
              <a:gd name="connsiteY49" fmla="*/ 1817333 h 2083506"/>
              <a:gd name="connsiteX50" fmla="*/ 9055889 w 12191999"/>
              <a:gd name="connsiteY50" fmla="*/ 1817464 h 2083506"/>
              <a:gd name="connsiteX51" fmla="*/ 8930912 w 12191999"/>
              <a:gd name="connsiteY51" fmla="*/ 1828648 h 2083506"/>
              <a:gd name="connsiteX52" fmla="*/ 8913729 w 12191999"/>
              <a:gd name="connsiteY52" fmla="*/ 1829483 h 2083506"/>
              <a:gd name="connsiteX53" fmla="*/ 8904423 w 12191999"/>
              <a:gd name="connsiteY53" fmla="*/ 1833234 h 2083506"/>
              <a:gd name="connsiteX54" fmla="*/ 8871099 w 12191999"/>
              <a:gd name="connsiteY54" fmla="*/ 1833979 h 2083506"/>
              <a:gd name="connsiteX55" fmla="*/ 8869557 w 12191999"/>
              <a:gd name="connsiteY55" fmla="*/ 1836113 h 2083506"/>
              <a:gd name="connsiteX56" fmla="*/ 8760021 w 12191999"/>
              <a:gd name="connsiteY56" fmla="*/ 1854442 h 2083506"/>
              <a:gd name="connsiteX57" fmla="*/ 8741254 w 12191999"/>
              <a:gd name="connsiteY57" fmla="*/ 1857469 h 2083506"/>
              <a:gd name="connsiteX58" fmla="*/ 8725039 w 12191999"/>
              <a:gd name="connsiteY58" fmla="*/ 1856552 h 2083506"/>
              <a:gd name="connsiteX59" fmla="*/ 8635265 w 12191999"/>
              <a:gd name="connsiteY59" fmla="*/ 1859168 h 2083506"/>
              <a:gd name="connsiteX60" fmla="*/ 8613911 w 12191999"/>
              <a:gd name="connsiteY60" fmla="*/ 1857561 h 2083506"/>
              <a:gd name="connsiteX61" fmla="*/ 8604931 w 12191999"/>
              <a:gd name="connsiteY61" fmla="*/ 1854170 h 2083506"/>
              <a:gd name="connsiteX62" fmla="*/ 8570171 w 12191999"/>
              <a:gd name="connsiteY62" fmla="*/ 1860579 h 2083506"/>
              <a:gd name="connsiteX63" fmla="*/ 8516537 w 12191999"/>
              <a:gd name="connsiteY63" fmla="*/ 1864971 h 2083506"/>
              <a:gd name="connsiteX64" fmla="*/ 8491046 w 12191999"/>
              <a:gd name="connsiteY64" fmla="*/ 1868141 h 2083506"/>
              <a:gd name="connsiteX65" fmla="*/ 8470478 w 12191999"/>
              <a:gd name="connsiteY65" fmla="*/ 1866216 h 2083506"/>
              <a:gd name="connsiteX66" fmla="*/ 8353433 w 12191999"/>
              <a:gd name="connsiteY66" fmla="*/ 1865729 h 2083506"/>
              <a:gd name="connsiteX67" fmla="*/ 8347675 w 12191999"/>
              <a:gd name="connsiteY67" fmla="*/ 1865075 h 2083506"/>
              <a:gd name="connsiteX68" fmla="*/ 8343939 w 12191999"/>
              <a:gd name="connsiteY68" fmla="*/ 1865677 h 2083506"/>
              <a:gd name="connsiteX69" fmla="*/ 8221566 w 12191999"/>
              <a:gd name="connsiteY69" fmla="*/ 1881148 h 2083506"/>
              <a:gd name="connsiteX70" fmla="*/ 8066095 w 12191999"/>
              <a:gd name="connsiteY70" fmla="*/ 1919902 h 2083506"/>
              <a:gd name="connsiteX71" fmla="*/ 8044849 w 12191999"/>
              <a:gd name="connsiteY71" fmla="*/ 1916308 h 2083506"/>
              <a:gd name="connsiteX72" fmla="*/ 8041142 w 12191999"/>
              <a:gd name="connsiteY72" fmla="*/ 1915506 h 2083506"/>
              <a:gd name="connsiteX73" fmla="*/ 8022159 w 12191999"/>
              <a:gd name="connsiteY73" fmla="*/ 1911521 h 2083506"/>
              <a:gd name="connsiteX74" fmla="*/ 7944932 w 12191999"/>
              <a:gd name="connsiteY74" fmla="*/ 1917265 h 2083506"/>
              <a:gd name="connsiteX75" fmla="*/ 7879011 w 12191999"/>
              <a:gd name="connsiteY75" fmla="*/ 1928570 h 2083506"/>
              <a:gd name="connsiteX76" fmla="*/ 7865529 w 12191999"/>
              <a:gd name="connsiteY76" fmla="*/ 1934399 h 2083506"/>
              <a:gd name="connsiteX77" fmla="*/ 7774801 w 12191999"/>
              <a:gd name="connsiteY77" fmla="*/ 1947969 h 2083506"/>
              <a:gd name="connsiteX78" fmla="*/ 7748398 w 12191999"/>
              <a:gd name="connsiteY78" fmla="*/ 1955982 h 2083506"/>
              <a:gd name="connsiteX79" fmla="*/ 7740684 w 12191999"/>
              <a:gd name="connsiteY79" fmla="*/ 1955717 h 2083506"/>
              <a:gd name="connsiteX80" fmla="*/ 7712976 w 12191999"/>
              <a:gd name="connsiteY80" fmla="*/ 1960442 h 2083506"/>
              <a:gd name="connsiteX81" fmla="*/ 7699956 w 12191999"/>
              <a:gd name="connsiteY81" fmla="*/ 1966104 h 2083506"/>
              <a:gd name="connsiteX82" fmla="*/ 7684158 w 12191999"/>
              <a:gd name="connsiteY82" fmla="*/ 1962927 h 2083506"/>
              <a:gd name="connsiteX83" fmla="*/ 7643109 w 12191999"/>
              <a:gd name="connsiteY83" fmla="*/ 1964400 h 2083506"/>
              <a:gd name="connsiteX84" fmla="*/ 7630180 w 12191999"/>
              <a:gd name="connsiteY84" fmla="*/ 1970266 h 2083506"/>
              <a:gd name="connsiteX85" fmla="*/ 7609131 w 12191999"/>
              <a:gd name="connsiteY85" fmla="*/ 1971774 h 2083506"/>
              <a:gd name="connsiteX86" fmla="*/ 7555555 w 12191999"/>
              <a:gd name="connsiteY86" fmla="*/ 1969491 h 2083506"/>
              <a:gd name="connsiteX87" fmla="*/ 7520919 w 12191999"/>
              <a:gd name="connsiteY87" fmla="*/ 1970177 h 2083506"/>
              <a:gd name="connsiteX88" fmla="*/ 7456258 w 12191999"/>
              <a:gd name="connsiteY88" fmla="*/ 1960468 h 2083506"/>
              <a:gd name="connsiteX89" fmla="*/ 7393047 w 12191999"/>
              <a:gd name="connsiteY89" fmla="*/ 1952408 h 2083506"/>
              <a:gd name="connsiteX90" fmla="*/ 7199912 w 12191999"/>
              <a:gd name="connsiteY90" fmla="*/ 1959913 h 2083506"/>
              <a:gd name="connsiteX91" fmla="*/ 7146774 w 12191999"/>
              <a:gd name="connsiteY91" fmla="*/ 1956641 h 2083506"/>
              <a:gd name="connsiteX92" fmla="*/ 7122244 w 12191999"/>
              <a:gd name="connsiteY92" fmla="*/ 1953891 h 2083506"/>
              <a:gd name="connsiteX93" fmla="*/ 7032241 w 12191999"/>
              <a:gd name="connsiteY93" fmla="*/ 1962723 h 2083506"/>
              <a:gd name="connsiteX94" fmla="*/ 6941492 w 12191999"/>
              <a:gd name="connsiteY94" fmla="*/ 1976868 h 2083506"/>
              <a:gd name="connsiteX95" fmla="*/ 6906514 w 12191999"/>
              <a:gd name="connsiteY95" fmla="*/ 1968589 h 2083506"/>
              <a:gd name="connsiteX96" fmla="*/ 6826395 w 12191999"/>
              <a:gd name="connsiteY96" fmla="*/ 1974141 h 2083506"/>
              <a:gd name="connsiteX97" fmla="*/ 6716431 w 12191999"/>
              <a:gd name="connsiteY97" fmla="*/ 2004297 h 2083506"/>
              <a:gd name="connsiteX98" fmla="*/ 6569607 w 12191999"/>
              <a:gd name="connsiteY98" fmla="*/ 2015496 h 2083506"/>
              <a:gd name="connsiteX99" fmla="*/ 6561430 w 12191999"/>
              <a:gd name="connsiteY99" fmla="*/ 2020996 h 2083506"/>
              <a:gd name="connsiteX100" fmla="*/ 6549371 w 12191999"/>
              <a:gd name="connsiteY100" fmla="*/ 2024747 h 2083506"/>
              <a:gd name="connsiteX101" fmla="*/ 6547040 w 12191999"/>
              <a:gd name="connsiteY101" fmla="*/ 2024474 h 2083506"/>
              <a:gd name="connsiteX102" fmla="*/ 6530482 w 12191999"/>
              <a:gd name="connsiteY102" fmla="*/ 2026659 h 2083506"/>
              <a:gd name="connsiteX103" fmla="*/ 6528565 w 12191999"/>
              <a:gd name="connsiteY103" fmla="*/ 2028600 h 2083506"/>
              <a:gd name="connsiteX104" fmla="*/ 6517741 w 12191999"/>
              <a:gd name="connsiteY104" fmla="*/ 2030558 h 2083506"/>
              <a:gd name="connsiteX105" fmla="*/ 6497855 w 12191999"/>
              <a:gd name="connsiteY105" fmla="*/ 2035650 h 2083506"/>
              <a:gd name="connsiteX106" fmla="*/ 6492785 w 12191999"/>
              <a:gd name="connsiteY106" fmla="*/ 2035444 h 2083506"/>
              <a:gd name="connsiteX107" fmla="*/ 6460692 w 12191999"/>
              <a:gd name="connsiteY107" fmla="*/ 2041321 h 2083506"/>
              <a:gd name="connsiteX108" fmla="*/ 6459609 w 12191999"/>
              <a:gd name="connsiteY108" fmla="*/ 2040851 h 2083506"/>
              <a:gd name="connsiteX109" fmla="*/ 6447765 w 12191999"/>
              <a:gd name="connsiteY109" fmla="*/ 2040102 h 2083506"/>
              <a:gd name="connsiteX110" fmla="*/ 6426590 w 12191999"/>
              <a:gd name="connsiteY110" fmla="*/ 2039928 h 2083506"/>
              <a:gd name="connsiteX111" fmla="*/ 6401693 w 12191999"/>
              <a:gd name="connsiteY111" fmla="*/ 2033537 h 2083506"/>
              <a:gd name="connsiteX112" fmla="*/ 6387141 w 12191999"/>
              <a:gd name="connsiteY112" fmla="*/ 2033161 h 2083506"/>
              <a:gd name="connsiteX113" fmla="*/ 6357846 w 12191999"/>
              <a:gd name="connsiteY113" fmla="*/ 2036782 h 2083506"/>
              <a:gd name="connsiteX114" fmla="*/ 6342914 w 12191999"/>
              <a:gd name="connsiteY114" fmla="*/ 2037585 h 2083506"/>
              <a:gd name="connsiteX115" fmla="*/ 6336300 w 12191999"/>
              <a:gd name="connsiteY115" fmla="*/ 2038781 h 2083506"/>
              <a:gd name="connsiteX116" fmla="*/ 6317178 w 12191999"/>
              <a:gd name="connsiteY116" fmla="*/ 2038968 h 2083506"/>
              <a:gd name="connsiteX117" fmla="*/ 6161427 w 12191999"/>
              <a:gd name="connsiteY117" fmla="*/ 2047338 h 2083506"/>
              <a:gd name="connsiteX118" fmla="*/ 6097339 w 12191999"/>
              <a:gd name="connsiteY118" fmla="*/ 2082438 h 2083506"/>
              <a:gd name="connsiteX119" fmla="*/ 6079059 w 12191999"/>
              <a:gd name="connsiteY119" fmla="*/ 2081299 h 2083506"/>
              <a:gd name="connsiteX120" fmla="*/ 5998439 w 12191999"/>
              <a:gd name="connsiteY120" fmla="*/ 2070958 h 2083506"/>
              <a:gd name="connsiteX121" fmla="*/ 5904290 w 12191999"/>
              <a:gd name="connsiteY121" fmla="*/ 2070255 h 2083506"/>
              <a:gd name="connsiteX122" fmla="*/ 5814867 w 12191999"/>
              <a:gd name="connsiteY122" fmla="*/ 2079032 h 2083506"/>
              <a:gd name="connsiteX123" fmla="*/ 5725743 w 12191999"/>
              <a:gd name="connsiteY123" fmla="*/ 2070558 h 2083506"/>
              <a:gd name="connsiteX124" fmla="*/ 5650546 w 12191999"/>
              <a:gd name="connsiteY124" fmla="*/ 2052412 h 2083506"/>
              <a:gd name="connsiteX125" fmla="*/ 5581284 w 12191999"/>
              <a:gd name="connsiteY125" fmla="*/ 2023175 h 2083506"/>
              <a:gd name="connsiteX126" fmla="*/ 5572593 w 12191999"/>
              <a:gd name="connsiteY126" fmla="*/ 2018391 h 2083506"/>
              <a:gd name="connsiteX127" fmla="*/ 5548580 w 12191999"/>
              <a:gd name="connsiteY127" fmla="*/ 2016951 h 2083506"/>
              <a:gd name="connsiteX128" fmla="*/ 5471173 w 12191999"/>
              <a:gd name="connsiteY128" fmla="*/ 2018786 h 2083506"/>
              <a:gd name="connsiteX129" fmla="*/ 5340320 w 12191999"/>
              <a:gd name="connsiteY129" fmla="*/ 2037611 h 2083506"/>
              <a:gd name="connsiteX130" fmla="*/ 5254376 w 12191999"/>
              <a:gd name="connsiteY130" fmla="*/ 2042928 h 2083506"/>
              <a:gd name="connsiteX131" fmla="*/ 5258035 w 12191999"/>
              <a:gd name="connsiteY131" fmla="*/ 2035649 h 2083506"/>
              <a:gd name="connsiteX132" fmla="*/ 5230622 w 12191999"/>
              <a:gd name="connsiteY132" fmla="*/ 2024576 h 2083506"/>
              <a:gd name="connsiteX133" fmla="*/ 5026203 w 12191999"/>
              <a:gd name="connsiteY133" fmla="*/ 2030162 h 2083506"/>
              <a:gd name="connsiteX134" fmla="*/ 4973988 w 12191999"/>
              <a:gd name="connsiteY134" fmla="*/ 2026668 h 2083506"/>
              <a:gd name="connsiteX135" fmla="*/ 4928030 w 12191999"/>
              <a:gd name="connsiteY135" fmla="*/ 2033642 h 2083506"/>
              <a:gd name="connsiteX136" fmla="*/ 4908970 w 12191999"/>
              <a:gd name="connsiteY136" fmla="*/ 2030033 h 2083506"/>
              <a:gd name="connsiteX137" fmla="*/ 4905679 w 12191999"/>
              <a:gd name="connsiteY137" fmla="*/ 2029300 h 2083506"/>
              <a:gd name="connsiteX138" fmla="*/ 4892525 w 12191999"/>
              <a:gd name="connsiteY138" fmla="*/ 2028768 h 2083506"/>
              <a:gd name="connsiteX139" fmla="*/ 4888818 w 12191999"/>
              <a:gd name="connsiteY139" fmla="*/ 2025619 h 2083506"/>
              <a:gd name="connsiteX140" fmla="*/ 4869018 w 12191999"/>
              <a:gd name="connsiteY140" fmla="*/ 2022668 h 2083506"/>
              <a:gd name="connsiteX141" fmla="*/ 4844804 w 12191999"/>
              <a:gd name="connsiteY141" fmla="*/ 2022527 h 2083506"/>
              <a:gd name="connsiteX142" fmla="*/ 4758778 w 12191999"/>
              <a:gd name="connsiteY142" fmla="*/ 2021694 h 2083506"/>
              <a:gd name="connsiteX143" fmla="*/ 4744748 w 12191999"/>
              <a:gd name="connsiteY143" fmla="*/ 2023396 h 2083506"/>
              <a:gd name="connsiteX144" fmla="*/ 4698956 w 12191999"/>
              <a:gd name="connsiteY144" fmla="*/ 2020558 h 2083506"/>
              <a:gd name="connsiteX145" fmla="*/ 4658147 w 12191999"/>
              <a:gd name="connsiteY145" fmla="*/ 2019920 h 2083506"/>
              <a:gd name="connsiteX146" fmla="*/ 4631706 w 12191999"/>
              <a:gd name="connsiteY146" fmla="*/ 2021274 h 2083506"/>
              <a:gd name="connsiteX147" fmla="*/ 4624776 w 12191999"/>
              <a:gd name="connsiteY147" fmla="*/ 2020152 h 2083506"/>
              <a:gd name="connsiteX148" fmla="*/ 4598150 w 12191999"/>
              <a:gd name="connsiteY148" fmla="*/ 2019429 h 2083506"/>
              <a:gd name="connsiteX149" fmla="*/ 4584588 w 12191999"/>
              <a:gd name="connsiteY149" fmla="*/ 2021092 h 2083506"/>
              <a:gd name="connsiteX150" fmla="*/ 4571203 w 12191999"/>
              <a:gd name="connsiteY150" fmla="*/ 2017263 h 2083506"/>
              <a:gd name="connsiteX151" fmla="*/ 4567930 w 12191999"/>
              <a:gd name="connsiteY151" fmla="*/ 2014458 h 2083506"/>
              <a:gd name="connsiteX152" fmla="*/ 4548984 w 12191999"/>
              <a:gd name="connsiteY152" fmla="*/ 2015717 h 2083506"/>
              <a:gd name="connsiteX153" fmla="*/ 4533451 w 12191999"/>
              <a:gd name="connsiteY153" fmla="*/ 2012976 h 2083506"/>
              <a:gd name="connsiteX154" fmla="*/ 4519910 w 12191999"/>
              <a:gd name="connsiteY154" fmla="*/ 2014768 h 2083506"/>
              <a:gd name="connsiteX155" fmla="*/ 4514290 w 12191999"/>
              <a:gd name="connsiteY155" fmla="*/ 2014364 h 2083506"/>
              <a:gd name="connsiteX156" fmla="*/ 4500320 w 12191999"/>
              <a:gd name="connsiteY156" fmla="*/ 2013007 h 2083506"/>
              <a:gd name="connsiteX157" fmla="*/ 4476219 w 12191999"/>
              <a:gd name="connsiteY157" fmla="*/ 2009993 h 2083506"/>
              <a:gd name="connsiteX158" fmla="*/ 4468701 w 12191999"/>
              <a:gd name="connsiteY158" fmla="*/ 2009574 h 2083506"/>
              <a:gd name="connsiteX159" fmla="*/ 4452333 w 12191999"/>
              <a:gd name="connsiteY159" fmla="*/ 2004964 h 2083506"/>
              <a:gd name="connsiteX160" fmla="*/ 4420644 w 12191999"/>
              <a:gd name="connsiteY160" fmla="*/ 2001021 h 2083506"/>
              <a:gd name="connsiteX161" fmla="*/ 4364856 w 12191999"/>
              <a:gd name="connsiteY161" fmla="*/ 1987267 h 2083506"/>
              <a:gd name="connsiteX162" fmla="*/ 4332062 w 12191999"/>
              <a:gd name="connsiteY162" fmla="*/ 1980703 h 2083506"/>
              <a:gd name="connsiteX163" fmla="*/ 4309876 w 12191999"/>
              <a:gd name="connsiteY163" fmla="*/ 1974653 h 2083506"/>
              <a:gd name="connsiteX164" fmla="*/ 4244391 w 12191999"/>
              <a:gd name="connsiteY164" fmla="*/ 1966109 h 2083506"/>
              <a:gd name="connsiteX165" fmla="*/ 4132071 w 12191999"/>
              <a:gd name="connsiteY165" fmla="*/ 1954813 h 2083506"/>
              <a:gd name="connsiteX166" fmla="*/ 4109069 w 12191999"/>
              <a:gd name="connsiteY166" fmla="*/ 1951778 h 2083506"/>
              <a:gd name="connsiteX167" fmla="*/ 4092908 w 12191999"/>
              <a:gd name="connsiteY167" fmla="*/ 1946662 h 2083506"/>
              <a:gd name="connsiteX168" fmla="*/ 4092306 w 12191999"/>
              <a:gd name="connsiteY168" fmla="*/ 1943291 h 2083506"/>
              <a:gd name="connsiteX169" fmla="*/ 4080234 w 12191999"/>
              <a:gd name="connsiteY169" fmla="*/ 1941219 h 2083506"/>
              <a:gd name="connsiteX170" fmla="*/ 4077778 w 12191999"/>
              <a:gd name="connsiteY170" fmla="*/ 1940145 h 2083506"/>
              <a:gd name="connsiteX171" fmla="*/ 4062936 w 12191999"/>
              <a:gd name="connsiteY171" fmla="*/ 1934506 h 2083506"/>
              <a:gd name="connsiteX172" fmla="*/ 4012506 w 12191999"/>
              <a:gd name="connsiteY172" fmla="*/ 1935475 h 2083506"/>
              <a:gd name="connsiteX173" fmla="*/ 3965880 w 12191999"/>
              <a:gd name="connsiteY173" fmla="*/ 1925968 h 2083506"/>
              <a:gd name="connsiteX174" fmla="*/ 3765338 w 12191999"/>
              <a:gd name="connsiteY174" fmla="*/ 1906649 h 2083506"/>
              <a:gd name="connsiteX175" fmla="*/ 3749493 w 12191999"/>
              <a:gd name="connsiteY175" fmla="*/ 1893071 h 2083506"/>
              <a:gd name="connsiteX176" fmla="*/ 3672704 w 12191999"/>
              <a:gd name="connsiteY176" fmla="*/ 1881383 h 2083506"/>
              <a:gd name="connsiteX177" fmla="*/ 3530082 w 12191999"/>
              <a:gd name="connsiteY177" fmla="*/ 1883187 h 2083506"/>
              <a:gd name="connsiteX178" fmla="*/ 3387664 w 12191999"/>
              <a:gd name="connsiteY178" fmla="*/ 1862579 h 2083506"/>
              <a:gd name="connsiteX179" fmla="*/ 3371681 w 12191999"/>
              <a:gd name="connsiteY179" fmla="*/ 1865293 h 2083506"/>
              <a:gd name="connsiteX180" fmla="*/ 3355305 w 12191999"/>
              <a:gd name="connsiteY180" fmla="*/ 1865842 h 2083506"/>
              <a:gd name="connsiteX181" fmla="*/ 3353790 w 12191999"/>
              <a:gd name="connsiteY181" fmla="*/ 1865158 h 2083506"/>
              <a:gd name="connsiteX182" fmla="*/ 3336210 w 12191999"/>
              <a:gd name="connsiteY182" fmla="*/ 1863564 h 2083506"/>
              <a:gd name="connsiteX183" fmla="*/ 3331381 w 12191999"/>
              <a:gd name="connsiteY183" fmla="*/ 1864716 h 2083506"/>
              <a:gd name="connsiteX184" fmla="*/ 3319012 w 12191999"/>
              <a:gd name="connsiteY184" fmla="*/ 1864093 h 2083506"/>
              <a:gd name="connsiteX185" fmla="*/ 3293818 w 12191999"/>
              <a:gd name="connsiteY185" fmla="*/ 1864135 h 2083506"/>
              <a:gd name="connsiteX186" fmla="*/ 3289881 w 12191999"/>
              <a:gd name="connsiteY186" fmla="*/ 1862954 h 2083506"/>
              <a:gd name="connsiteX187" fmla="*/ 3253090 w 12191999"/>
              <a:gd name="connsiteY187" fmla="*/ 1861164 h 2083506"/>
              <a:gd name="connsiteX188" fmla="*/ 3252949 w 12191999"/>
              <a:gd name="connsiteY188" fmla="*/ 1860574 h 2083506"/>
              <a:gd name="connsiteX189" fmla="*/ 3244187 w 12191999"/>
              <a:gd name="connsiteY189" fmla="*/ 1857604 h 2083506"/>
              <a:gd name="connsiteX190" fmla="*/ 3246570 w 12191999"/>
              <a:gd name="connsiteY190" fmla="*/ 1852946 h 2083506"/>
              <a:gd name="connsiteX191" fmla="*/ 3237810 w 12191999"/>
              <a:gd name="connsiteY191" fmla="*/ 1853064 h 2083506"/>
              <a:gd name="connsiteX192" fmla="*/ 3230822 w 12191999"/>
              <a:gd name="connsiteY192" fmla="*/ 1855474 h 2083506"/>
              <a:gd name="connsiteX193" fmla="*/ 3136549 w 12191999"/>
              <a:gd name="connsiteY193" fmla="*/ 1874037 h 2083506"/>
              <a:gd name="connsiteX194" fmla="*/ 2845754 w 12191999"/>
              <a:gd name="connsiteY194" fmla="*/ 1910932 h 2083506"/>
              <a:gd name="connsiteX195" fmla="*/ 2786878 w 12191999"/>
              <a:gd name="connsiteY195" fmla="*/ 1917162 h 2083506"/>
              <a:gd name="connsiteX196" fmla="*/ 2725298 w 12191999"/>
              <a:gd name="connsiteY196" fmla="*/ 1912340 h 2083506"/>
              <a:gd name="connsiteX197" fmla="*/ 2697754 w 12191999"/>
              <a:gd name="connsiteY197" fmla="*/ 1914863 h 2083506"/>
              <a:gd name="connsiteX198" fmla="*/ 2568063 w 12191999"/>
              <a:gd name="connsiteY198" fmla="*/ 1936283 h 2083506"/>
              <a:gd name="connsiteX199" fmla="*/ 2489784 w 12191999"/>
              <a:gd name="connsiteY199" fmla="*/ 1943720 h 2083506"/>
              <a:gd name="connsiteX200" fmla="*/ 2458978 w 12191999"/>
              <a:gd name="connsiteY200" fmla="*/ 1938095 h 2083506"/>
              <a:gd name="connsiteX201" fmla="*/ 2318712 w 12191999"/>
              <a:gd name="connsiteY201" fmla="*/ 1934474 h 2083506"/>
              <a:gd name="connsiteX202" fmla="*/ 2268709 w 12191999"/>
              <a:gd name="connsiteY202" fmla="*/ 1940521 h 2083506"/>
              <a:gd name="connsiteX203" fmla="*/ 2264080 w 12191999"/>
              <a:gd name="connsiteY203" fmla="*/ 1941232 h 2083506"/>
              <a:gd name="connsiteX204" fmla="*/ 2254684 w 12191999"/>
              <a:gd name="connsiteY204" fmla="*/ 1943524 h 2083506"/>
              <a:gd name="connsiteX205" fmla="*/ 2252523 w 12191999"/>
              <a:gd name="connsiteY205" fmla="*/ 1943004 h 2083506"/>
              <a:gd name="connsiteX206" fmla="*/ 2173350 w 12191999"/>
              <a:gd name="connsiteY206" fmla="*/ 1929202 h 2083506"/>
              <a:gd name="connsiteX207" fmla="*/ 2155266 w 12191999"/>
              <a:gd name="connsiteY207" fmla="*/ 1920267 h 2083506"/>
              <a:gd name="connsiteX208" fmla="*/ 2091013 w 12191999"/>
              <a:gd name="connsiteY208" fmla="*/ 1914631 h 2083506"/>
              <a:gd name="connsiteX209" fmla="*/ 2030712 w 12191999"/>
              <a:gd name="connsiteY209" fmla="*/ 1897690 h 2083506"/>
              <a:gd name="connsiteX210" fmla="*/ 1908838 w 12191999"/>
              <a:gd name="connsiteY210" fmla="*/ 1892222 h 2083506"/>
              <a:gd name="connsiteX211" fmla="*/ 1877796 w 12191999"/>
              <a:gd name="connsiteY211" fmla="*/ 1883887 h 2083506"/>
              <a:gd name="connsiteX212" fmla="*/ 1875824 w 12191999"/>
              <a:gd name="connsiteY212" fmla="*/ 1879265 h 2083506"/>
              <a:gd name="connsiteX213" fmla="*/ 1823048 w 12191999"/>
              <a:gd name="connsiteY213" fmla="*/ 1881064 h 2083506"/>
              <a:gd name="connsiteX214" fmla="*/ 1765736 w 12191999"/>
              <a:gd name="connsiteY214" fmla="*/ 1856578 h 2083506"/>
              <a:gd name="connsiteX215" fmla="*/ 1725669 w 12191999"/>
              <a:gd name="connsiteY215" fmla="*/ 1833744 h 2083506"/>
              <a:gd name="connsiteX216" fmla="*/ 1725216 w 12191999"/>
              <a:gd name="connsiteY216" fmla="*/ 1829447 h 2083506"/>
              <a:gd name="connsiteX217" fmla="*/ 1721485 w 12191999"/>
              <a:gd name="connsiteY217" fmla="*/ 1828960 h 2083506"/>
              <a:gd name="connsiteX218" fmla="*/ 1717786 w 12191999"/>
              <a:gd name="connsiteY218" fmla="*/ 1832224 h 2083506"/>
              <a:gd name="connsiteX219" fmla="*/ 1689907 w 12191999"/>
              <a:gd name="connsiteY219" fmla="*/ 1825425 h 2083506"/>
              <a:gd name="connsiteX220" fmla="*/ 1688093 w 12191999"/>
              <a:gd name="connsiteY220" fmla="*/ 1817391 h 2083506"/>
              <a:gd name="connsiteX221" fmla="*/ 1496789 w 12191999"/>
              <a:gd name="connsiteY221" fmla="*/ 1805297 h 2083506"/>
              <a:gd name="connsiteX222" fmla="*/ 1392839 w 12191999"/>
              <a:gd name="connsiteY222" fmla="*/ 1758649 h 2083506"/>
              <a:gd name="connsiteX223" fmla="*/ 1360872 w 12191999"/>
              <a:gd name="connsiteY223" fmla="*/ 1752441 h 2083506"/>
              <a:gd name="connsiteX224" fmla="*/ 1313885 w 12191999"/>
              <a:gd name="connsiteY224" fmla="*/ 1731785 h 2083506"/>
              <a:gd name="connsiteX225" fmla="*/ 1247665 w 12191999"/>
              <a:gd name="connsiteY225" fmla="*/ 1727765 h 2083506"/>
              <a:gd name="connsiteX226" fmla="*/ 1196850 w 12191999"/>
              <a:gd name="connsiteY226" fmla="*/ 1729622 h 2083506"/>
              <a:gd name="connsiteX227" fmla="*/ 1168728 w 12191999"/>
              <a:gd name="connsiteY227" fmla="*/ 1728550 h 2083506"/>
              <a:gd name="connsiteX228" fmla="*/ 1096918 w 12191999"/>
              <a:gd name="connsiteY228" fmla="*/ 1721485 h 2083506"/>
              <a:gd name="connsiteX229" fmla="*/ 1094082 w 12191999"/>
              <a:gd name="connsiteY229" fmla="*/ 1720113 h 2083506"/>
              <a:gd name="connsiteX230" fmla="*/ 1040782 w 12191999"/>
              <a:gd name="connsiteY230" fmla="*/ 1721762 h 2083506"/>
              <a:gd name="connsiteX231" fmla="*/ 955980 w 12191999"/>
              <a:gd name="connsiteY231" fmla="*/ 1719289 h 2083506"/>
              <a:gd name="connsiteX232" fmla="*/ 926108 w 12191999"/>
              <a:gd name="connsiteY232" fmla="*/ 1715917 h 2083506"/>
              <a:gd name="connsiteX233" fmla="*/ 876049 w 12191999"/>
              <a:gd name="connsiteY233" fmla="*/ 1710422 h 2083506"/>
              <a:gd name="connsiteX234" fmla="*/ 839194 w 12191999"/>
              <a:gd name="connsiteY234" fmla="*/ 1700176 h 2083506"/>
              <a:gd name="connsiteX235" fmla="*/ 797112 w 12191999"/>
              <a:gd name="connsiteY235" fmla="*/ 1698014 h 2083506"/>
              <a:gd name="connsiteX236" fmla="*/ 786610 w 12191999"/>
              <a:gd name="connsiteY236" fmla="*/ 1705455 h 2083506"/>
              <a:gd name="connsiteX237" fmla="*/ 741833 w 12191999"/>
              <a:gd name="connsiteY237" fmla="*/ 1700566 h 2083506"/>
              <a:gd name="connsiteX238" fmla="*/ 673985 w 12191999"/>
              <a:gd name="connsiteY238" fmla="*/ 1692278 h 2083506"/>
              <a:gd name="connsiteX239" fmla="*/ 634665 w 12191999"/>
              <a:gd name="connsiteY239" fmla="*/ 1689550 h 2083506"/>
              <a:gd name="connsiteX240" fmla="*/ 527471 w 12191999"/>
              <a:gd name="connsiteY240" fmla="*/ 1679869 h 2083506"/>
              <a:gd name="connsiteX241" fmla="*/ 420260 w 12191999"/>
              <a:gd name="connsiteY241" fmla="*/ 1668475 h 2083506"/>
              <a:gd name="connsiteX242" fmla="*/ 357630 w 12191999"/>
              <a:gd name="connsiteY242" fmla="*/ 1652142 h 2083506"/>
              <a:gd name="connsiteX243" fmla="*/ 269407 w 12191999"/>
              <a:gd name="connsiteY243" fmla="*/ 1643812 h 2083506"/>
              <a:gd name="connsiteX244" fmla="*/ 254769 w 12191999"/>
              <a:gd name="connsiteY244" fmla="*/ 1641013 h 2083506"/>
              <a:gd name="connsiteX245" fmla="*/ 150763 w 12191999"/>
              <a:gd name="connsiteY245" fmla="*/ 1628143 h 2083506"/>
              <a:gd name="connsiteX246" fmla="*/ 29133 w 12191999"/>
              <a:gd name="connsiteY246" fmla="*/ 1626172 h 2083506"/>
              <a:gd name="connsiteX247" fmla="*/ 0 w 12191999"/>
              <a:gd name="connsiteY247" fmla="*/ 1619589 h 2083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</a:cxnLst>
            <a:rect l="l" t="t" r="r" b="b"/>
            <a:pathLst>
              <a:path w="12191999" h="2083506">
                <a:moveTo>
                  <a:pt x="0" y="0"/>
                </a:moveTo>
                <a:lnTo>
                  <a:pt x="9429748" y="0"/>
                </a:lnTo>
                <a:lnTo>
                  <a:pt x="9429748" y="1"/>
                </a:lnTo>
                <a:lnTo>
                  <a:pt x="12191999" y="1"/>
                </a:lnTo>
                <a:lnTo>
                  <a:pt x="12191999" y="1164372"/>
                </a:lnTo>
                <a:lnTo>
                  <a:pt x="12147852" y="1163783"/>
                </a:lnTo>
                <a:cubicBezTo>
                  <a:pt x="12063101" y="1189107"/>
                  <a:pt x="12045020" y="1156925"/>
                  <a:pt x="11993604" y="1153496"/>
                </a:cubicBezTo>
                <a:cubicBezTo>
                  <a:pt x="11954216" y="1165241"/>
                  <a:pt x="11911195" y="1167350"/>
                  <a:pt x="11865319" y="1176624"/>
                </a:cubicBezTo>
                <a:cubicBezTo>
                  <a:pt x="11822513" y="1184682"/>
                  <a:pt x="11766915" y="1201558"/>
                  <a:pt x="11718353" y="1209136"/>
                </a:cubicBezTo>
                <a:cubicBezTo>
                  <a:pt x="11675379" y="1217463"/>
                  <a:pt x="11638007" y="1216639"/>
                  <a:pt x="11609067" y="1218512"/>
                </a:cubicBezTo>
                <a:cubicBezTo>
                  <a:pt x="11597582" y="1221322"/>
                  <a:pt x="11554280" y="1243577"/>
                  <a:pt x="11545958" y="1240430"/>
                </a:cubicBezTo>
                <a:lnTo>
                  <a:pt x="11445770" y="1225780"/>
                </a:lnTo>
                <a:cubicBezTo>
                  <a:pt x="11425543" y="1230782"/>
                  <a:pt x="11413740" y="1222096"/>
                  <a:pt x="11398842" y="1227250"/>
                </a:cubicBezTo>
                <a:cubicBezTo>
                  <a:pt x="11367060" y="1233093"/>
                  <a:pt x="11269285" y="1263712"/>
                  <a:pt x="11240093" y="1266797"/>
                </a:cubicBezTo>
                <a:cubicBezTo>
                  <a:pt x="11197297" y="1273685"/>
                  <a:pt x="11181311" y="1272682"/>
                  <a:pt x="11141364" y="1288059"/>
                </a:cubicBezTo>
                <a:cubicBezTo>
                  <a:pt x="11099891" y="1305386"/>
                  <a:pt x="11051533" y="1319157"/>
                  <a:pt x="11015396" y="1353104"/>
                </a:cubicBezTo>
                <a:cubicBezTo>
                  <a:pt x="11009424" y="1362217"/>
                  <a:pt x="10992328" y="1361966"/>
                  <a:pt x="10973905" y="1365109"/>
                </a:cubicBezTo>
                <a:cubicBezTo>
                  <a:pt x="10955482" y="1368254"/>
                  <a:pt x="10907369" y="1372817"/>
                  <a:pt x="10904858" y="1371966"/>
                </a:cubicBezTo>
                <a:cubicBezTo>
                  <a:pt x="10880521" y="1379494"/>
                  <a:pt x="10873670" y="1399734"/>
                  <a:pt x="10827883" y="1410270"/>
                </a:cubicBezTo>
                <a:cubicBezTo>
                  <a:pt x="10790248" y="1415655"/>
                  <a:pt x="10724899" y="1420726"/>
                  <a:pt x="10690996" y="1426394"/>
                </a:cubicBezTo>
                <a:cubicBezTo>
                  <a:pt x="10676463" y="1423331"/>
                  <a:pt x="10634514" y="1436908"/>
                  <a:pt x="10624461" y="1444283"/>
                </a:cubicBezTo>
                <a:cubicBezTo>
                  <a:pt x="10601952" y="1468442"/>
                  <a:pt x="10536224" y="1460228"/>
                  <a:pt x="10517208" y="1478947"/>
                </a:cubicBezTo>
                <a:cubicBezTo>
                  <a:pt x="10509508" y="1482271"/>
                  <a:pt x="10505833" y="1468818"/>
                  <a:pt x="10497937" y="1469831"/>
                </a:cubicBezTo>
                <a:lnTo>
                  <a:pt x="10471201" y="1486037"/>
                </a:lnTo>
                <a:lnTo>
                  <a:pt x="10448263" y="1478223"/>
                </a:lnTo>
                <a:lnTo>
                  <a:pt x="10388089" y="1507175"/>
                </a:lnTo>
                <a:cubicBezTo>
                  <a:pt x="10350285" y="1513081"/>
                  <a:pt x="10383281" y="1526586"/>
                  <a:pt x="10333720" y="1515848"/>
                </a:cubicBezTo>
                <a:cubicBezTo>
                  <a:pt x="10286428" y="1526223"/>
                  <a:pt x="10174884" y="1550019"/>
                  <a:pt x="10104338" y="1569424"/>
                </a:cubicBezTo>
                <a:cubicBezTo>
                  <a:pt x="10066963" y="1581564"/>
                  <a:pt x="9967395" y="1605712"/>
                  <a:pt x="9910445" y="1632275"/>
                </a:cubicBezTo>
                <a:cubicBezTo>
                  <a:pt x="9856131" y="1644130"/>
                  <a:pt x="9831118" y="1689967"/>
                  <a:pt x="9770872" y="1688088"/>
                </a:cubicBezTo>
                <a:cubicBezTo>
                  <a:pt x="9769882" y="1691843"/>
                  <a:pt x="9737016" y="1697044"/>
                  <a:pt x="9733849" y="1700034"/>
                </a:cubicBezTo>
                <a:lnTo>
                  <a:pt x="9703714" y="1730093"/>
                </a:lnTo>
                <a:lnTo>
                  <a:pt x="9698351" y="1730377"/>
                </a:lnTo>
                <a:lnTo>
                  <a:pt x="9632895" y="1736363"/>
                </a:lnTo>
                <a:lnTo>
                  <a:pt x="9569107" y="1741010"/>
                </a:lnTo>
                <a:cubicBezTo>
                  <a:pt x="9558961" y="1745882"/>
                  <a:pt x="9548028" y="1750646"/>
                  <a:pt x="9536451" y="1755120"/>
                </a:cubicBezTo>
                <a:lnTo>
                  <a:pt x="9529385" y="1757515"/>
                </a:lnTo>
                <a:lnTo>
                  <a:pt x="9498527" y="1753117"/>
                </a:lnTo>
                <a:lnTo>
                  <a:pt x="9436642" y="1755478"/>
                </a:lnTo>
                <a:lnTo>
                  <a:pt x="9429748" y="1756317"/>
                </a:lnTo>
                <a:lnTo>
                  <a:pt x="9429748" y="1768745"/>
                </a:lnTo>
                <a:lnTo>
                  <a:pt x="9425802" y="1769273"/>
                </a:lnTo>
                <a:cubicBezTo>
                  <a:pt x="9390751" y="1773262"/>
                  <a:pt x="9371406" y="1773457"/>
                  <a:pt x="9349763" y="1776107"/>
                </a:cubicBezTo>
                <a:cubicBezTo>
                  <a:pt x="9314721" y="1782260"/>
                  <a:pt x="9277650" y="1796217"/>
                  <a:pt x="9256503" y="1800699"/>
                </a:cubicBezTo>
                <a:lnTo>
                  <a:pt x="9222873" y="1803003"/>
                </a:lnTo>
                <a:lnTo>
                  <a:pt x="9224095" y="1807355"/>
                </a:lnTo>
                <a:lnTo>
                  <a:pt x="9211603" y="1807675"/>
                </a:lnTo>
                <a:lnTo>
                  <a:pt x="9183719" y="1807781"/>
                </a:lnTo>
                <a:cubicBezTo>
                  <a:pt x="9166319" y="1808439"/>
                  <a:pt x="9117935" y="1807396"/>
                  <a:pt x="9100221" y="1808989"/>
                </a:cubicBezTo>
                <a:cubicBezTo>
                  <a:pt x="9095111" y="1813630"/>
                  <a:pt x="9087224" y="1816160"/>
                  <a:pt x="9077439" y="1817333"/>
                </a:cubicBezTo>
                <a:lnTo>
                  <a:pt x="9055889" y="1817464"/>
                </a:lnTo>
                <a:lnTo>
                  <a:pt x="8930912" y="1828648"/>
                </a:lnTo>
                <a:lnTo>
                  <a:pt x="8913729" y="1829483"/>
                </a:lnTo>
                <a:lnTo>
                  <a:pt x="8904423" y="1833234"/>
                </a:lnTo>
                <a:cubicBezTo>
                  <a:pt x="8897319" y="1833982"/>
                  <a:pt x="8876911" y="1833498"/>
                  <a:pt x="8871099" y="1833979"/>
                </a:cubicBezTo>
                <a:lnTo>
                  <a:pt x="8869557" y="1836113"/>
                </a:lnTo>
                <a:cubicBezTo>
                  <a:pt x="8851043" y="1839524"/>
                  <a:pt x="8781405" y="1850882"/>
                  <a:pt x="8760021" y="1854442"/>
                </a:cubicBezTo>
                <a:cubicBezTo>
                  <a:pt x="8755749" y="1851161"/>
                  <a:pt x="8746183" y="1856343"/>
                  <a:pt x="8741254" y="1857469"/>
                </a:cubicBezTo>
                <a:cubicBezTo>
                  <a:pt x="8740491" y="1855259"/>
                  <a:pt x="8728559" y="1854585"/>
                  <a:pt x="8725039" y="1856552"/>
                </a:cubicBezTo>
                <a:cubicBezTo>
                  <a:pt x="8641157" y="1867333"/>
                  <a:pt x="8683145" y="1845054"/>
                  <a:pt x="8635265" y="1859168"/>
                </a:cubicBezTo>
                <a:cubicBezTo>
                  <a:pt x="8626795" y="1860103"/>
                  <a:pt x="8619931" y="1859212"/>
                  <a:pt x="8613911" y="1857561"/>
                </a:cubicBezTo>
                <a:lnTo>
                  <a:pt x="8604931" y="1854170"/>
                </a:lnTo>
                <a:lnTo>
                  <a:pt x="8570171" y="1860579"/>
                </a:lnTo>
                <a:cubicBezTo>
                  <a:pt x="8553049" y="1862813"/>
                  <a:pt x="8535028" y="1864294"/>
                  <a:pt x="8516537" y="1864971"/>
                </a:cubicBezTo>
                <a:cubicBezTo>
                  <a:pt x="8512388" y="1860455"/>
                  <a:pt x="8497874" y="1866870"/>
                  <a:pt x="8491046" y="1868141"/>
                </a:cubicBezTo>
                <a:cubicBezTo>
                  <a:pt x="8490975" y="1865191"/>
                  <a:pt x="8475847" y="1863778"/>
                  <a:pt x="8470478" y="1866216"/>
                </a:cubicBezTo>
                <a:cubicBezTo>
                  <a:pt x="8357654" y="1876758"/>
                  <a:pt x="8421139" y="1849210"/>
                  <a:pt x="8353433" y="1865729"/>
                </a:cubicBezTo>
                <a:lnTo>
                  <a:pt x="8347675" y="1865075"/>
                </a:lnTo>
                <a:lnTo>
                  <a:pt x="8343939" y="1865677"/>
                </a:lnTo>
                <a:cubicBezTo>
                  <a:pt x="8309852" y="1870841"/>
                  <a:pt x="8272587" y="1875809"/>
                  <a:pt x="8221566" y="1881148"/>
                </a:cubicBezTo>
                <a:cubicBezTo>
                  <a:pt x="8158043" y="1892960"/>
                  <a:pt x="8095547" y="1914042"/>
                  <a:pt x="8066095" y="1919902"/>
                </a:cubicBezTo>
                <a:cubicBezTo>
                  <a:pt x="8058949" y="1919234"/>
                  <a:pt x="8051921" y="1917862"/>
                  <a:pt x="8044849" y="1916308"/>
                </a:cubicBezTo>
                <a:lnTo>
                  <a:pt x="8041142" y="1915506"/>
                </a:lnTo>
                <a:lnTo>
                  <a:pt x="8022159" y="1911521"/>
                </a:lnTo>
                <a:lnTo>
                  <a:pt x="7944932" y="1917265"/>
                </a:lnTo>
                <a:lnTo>
                  <a:pt x="7879011" y="1928570"/>
                </a:lnTo>
                <a:lnTo>
                  <a:pt x="7865529" y="1934399"/>
                </a:lnTo>
                <a:lnTo>
                  <a:pt x="7774801" y="1947969"/>
                </a:lnTo>
                <a:lnTo>
                  <a:pt x="7748398" y="1955982"/>
                </a:lnTo>
                <a:lnTo>
                  <a:pt x="7740684" y="1955717"/>
                </a:lnTo>
                <a:cubicBezTo>
                  <a:pt x="7728362" y="1958584"/>
                  <a:pt x="7714099" y="1968442"/>
                  <a:pt x="7712976" y="1960442"/>
                </a:cubicBezTo>
                <a:lnTo>
                  <a:pt x="7699956" y="1966104"/>
                </a:lnTo>
                <a:lnTo>
                  <a:pt x="7684158" y="1962927"/>
                </a:lnTo>
                <a:cubicBezTo>
                  <a:pt x="7674684" y="1962643"/>
                  <a:pt x="7652105" y="1963177"/>
                  <a:pt x="7643109" y="1964400"/>
                </a:cubicBezTo>
                <a:lnTo>
                  <a:pt x="7630180" y="1970266"/>
                </a:lnTo>
                <a:lnTo>
                  <a:pt x="7609131" y="1971774"/>
                </a:lnTo>
                <a:cubicBezTo>
                  <a:pt x="7596694" y="1971644"/>
                  <a:pt x="7570258" y="1969757"/>
                  <a:pt x="7555555" y="1969491"/>
                </a:cubicBezTo>
                <a:cubicBezTo>
                  <a:pt x="7541460" y="1966540"/>
                  <a:pt x="7530571" y="1964848"/>
                  <a:pt x="7520919" y="1970177"/>
                </a:cubicBezTo>
                <a:cubicBezTo>
                  <a:pt x="7500295" y="1966884"/>
                  <a:pt x="7480780" y="1949401"/>
                  <a:pt x="7456258" y="1960468"/>
                </a:cubicBezTo>
                <a:cubicBezTo>
                  <a:pt x="7434946" y="1957506"/>
                  <a:pt x="7435772" y="1952500"/>
                  <a:pt x="7393047" y="1952408"/>
                </a:cubicBezTo>
                <a:cubicBezTo>
                  <a:pt x="7356520" y="1952860"/>
                  <a:pt x="7236307" y="1958626"/>
                  <a:pt x="7199912" y="1959913"/>
                </a:cubicBezTo>
                <a:cubicBezTo>
                  <a:pt x="7176501" y="1959942"/>
                  <a:pt x="7160098" y="1958343"/>
                  <a:pt x="7146774" y="1956641"/>
                </a:cubicBezTo>
                <a:lnTo>
                  <a:pt x="7122244" y="1953891"/>
                </a:lnTo>
                <a:lnTo>
                  <a:pt x="7032241" y="1962723"/>
                </a:lnTo>
                <a:cubicBezTo>
                  <a:pt x="6997214" y="1965198"/>
                  <a:pt x="6963725" y="1968396"/>
                  <a:pt x="6941492" y="1976868"/>
                </a:cubicBezTo>
                <a:cubicBezTo>
                  <a:pt x="6947015" y="1970398"/>
                  <a:pt x="6923088" y="1965379"/>
                  <a:pt x="6906514" y="1968589"/>
                </a:cubicBezTo>
                <a:cubicBezTo>
                  <a:pt x="6925890" y="1943204"/>
                  <a:pt x="6840983" y="1991464"/>
                  <a:pt x="6826395" y="1974141"/>
                </a:cubicBezTo>
                <a:cubicBezTo>
                  <a:pt x="6825676" y="1990223"/>
                  <a:pt x="6751393" y="2017492"/>
                  <a:pt x="6716431" y="2004297"/>
                </a:cubicBezTo>
                <a:cubicBezTo>
                  <a:pt x="6663167" y="2007518"/>
                  <a:pt x="6625450" y="2020811"/>
                  <a:pt x="6569607" y="2015496"/>
                </a:cubicBezTo>
                <a:cubicBezTo>
                  <a:pt x="6567874" y="2017648"/>
                  <a:pt x="6565034" y="2019449"/>
                  <a:pt x="6561430" y="2020996"/>
                </a:cubicBezTo>
                <a:lnTo>
                  <a:pt x="6549371" y="2024747"/>
                </a:lnTo>
                <a:lnTo>
                  <a:pt x="6547040" y="2024474"/>
                </a:lnTo>
                <a:cubicBezTo>
                  <a:pt x="6537882" y="2024425"/>
                  <a:pt x="6533193" y="2025332"/>
                  <a:pt x="6530482" y="2026659"/>
                </a:cubicBezTo>
                <a:lnTo>
                  <a:pt x="6528565" y="2028600"/>
                </a:lnTo>
                <a:lnTo>
                  <a:pt x="6517741" y="2030558"/>
                </a:lnTo>
                <a:lnTo>
                  <a:pt x="6497855" y="2035650"/>
                </a:lnTo>
                <a:lnTo>
                  <a:pt x="6492785" y="2035444"/>
                </a:lnTo>
                <a:lnTo>
                  <a:pt x="6460692" y="2041321"/>
                </a:lnTo>
                <a:lnTo>
                  <a:pt x="6459609" y="2040851"/>
                </a:lnTo>
                <a:cubicBezTo>
                  <a:pt x="6456451" y="2039933"/>
                  <a:pt x="6452734" y="2039508"/>
                  <a:pt x="6447765" y="2040102"/>
                </a:cubicBezTo>
                <a:cubicBezTo>
                  <a:pt x="6446007" y="2031126"/>
                  <a:pt x="6441093" y="2037380"/>
                  <a:pt x="6426590" y="2039928"/>
                </a:cubicBezTo>
                <a:cubicBezTo>
                  <a:pt x="6423606" y="2033241"/>
                  <a:pt x="6413230" y="2032925"/>
                  <a:pt x="6401693" y="2033537"/>
                </a:cubicBezTo>
                <a:lnTo>
                  <a:pt x="6387141" y="2033161"/>
                </a:lnTo>
                <a:lnTo>
                  <a:pt x="6357846" y="2036782"/>
                </a:lnTo>
                <a:lnTo>
                  <a:pt x="6342914" y="2037585"/>
                </a:lnTo>
                <a:lnTo>
                  <a:pt x="6336300" y="2038781"/>
                </a:lnTo>
                <a:lnTo>
                  <a:pt x="6317178" y="2038968"/>
                </a:lnTo>
                <a:lnTo>
                  <a:pt x="6161427" y="2047338"/>
                </a:lnTo>
                <a:cubicBezTo>
                  <a:pt x="6147824" y="2057658"/>
                  <a:pt x="6118908" y="2077615"/>
                  <a:pt x="6097339" y="2082438"/>
                </a:cubicBezTo>
                <a:cubicBezTo>
                  <a:pt x="6090149" y="2084046"/>
                  <a:pt x="6083776" y="2083972"/>
                  <a:pt x="6079059" y="2081299"/>
                </a:cubicBezTo>
                <a:cubicBezTo>
                  <a:pt x="6063900" y="2082334"/>
                  <a:pt x="6011621" y="2084537"/>
                  <a:pt x="5998439" y="2070958"/>
                </a:cubicBezTo>
                <a:cubicBezTo>
                  <a:pt x="5976443" y="2071759"/>
                  <a:pt x="5925514" y="2069780"/>
                  <a:pt x="5904290" y="2070255"/>
                </a:cubicBezTo>
                <a:cubicBezTo>
                  <a:pt x="5871515" y="2066244"/>
                  <a:pt x="5843986" y="2088249"/>
                  <a:pt x="5814867" y="2079032"/>
                </a:cubicBezTo>
                <a:cubicBezTo>
                  <a:pt x="5792003" y="2070559"/>
                  <a:pt x="5750009" y="2076273"/>
                  <a:pt x="5725743" y="2070558"/>
                </a:cubicBezTo>
                <a:cubicBezTo>
                  <a:pt x="5716432" y="2058355"/>
                  <a:pt x="5667424" y="2047322"/>
                  <a:pt x="5650546" y="2052412"/>
                </a:cubicBezTo>
                <a:cubicBezTo>
                  <a:pt x="5614627" y="2046084"/>
                  <a:pt x="5608108" y="2028306"/>
                  <a:pt x="5581284" y="2023175"/>
                </a:cubicBezTo>
                <a:lnTo>
                  <a:pt x="5572593" y="2018391"/>
                </a:lnTo>
                <a:lnTo>
                  <a:pt x="5548580" y="2016951"/>
                </a:lnTo>
                <a:cubicBezTo>
                  <a:pt x="5523726" y="2017783"/>
                  <a:pt x="5498337" y="2019663"/>
                  <a:pt x="5471173" y="2018786"/>
                </a:cubicBezTo>
                <a:cubicBezTo>
                  <a:pt x="5447687" y="2003020"/>
                  <a:pt x="5353807" y="2022324"/>
                  <a:pt x="5340320" y="2037611"/>
                </a:cubicBezTo>
                <a:cubicBezTo>
                  <a:pt x="5340015" y="2024215"/>
                  <a:pt x="5271937" y="2042455"/>
                  <a:pt x="5254376" y="2042928"/>
                </a:cubicBezTo>
                <a:cubicBezTo>
                  <a:pt x="5248522" y="2043086"/>
                  <a:pt x="5248281" y="2041270"/>
                  <a:pt x="5258035" y="2035649"/>
                </a:cubicBezTo>
                <a:cubicBezTo>
                  <a:pt x="5239374" y="2037214"/>
                  <a:pt x="5220112" y="2030252"/>
                  <a:pt x="5230622" y="2024576"/>
                </a:cubicBezTo>
                <a:cubicBezTo>
                  <a:pt x="5173932" y="2036724"/>
                  <a:pt x="5090262" y="2024645"/>
                  <a:pt x="5026203" y="2030162"/>
                </a:cubicBezTo>
                <a:cubicBezTo>
                  <a:pt x="4991280" y="2016814"/>
                  <a:pt x="5010212" y="2029164"/>
                  <a:pt x="4973988" y="2026668"/>
                </a:cubicBezTo>
                <a:cubicBezTo>
                  <a:pt x="4983896" y="2038955"/>
                  <a:pt x="4930012" y="2019774"/>
                  <a:pt x="4928030" y="2033642"/>
                </a:cubicBezTo>
                <a:cubicBezTo>
                  <a:pt x="4921501" y="2032748"/>
                  <a:pt x="4915238" y="2031445"/>
                  <a:pt x="4908970" y="2030033"/>
                </a:cubicBezTo>
                <a:lnTo>
                  <a:pt x="4905679" y="2029300"/>
                </a:lnTo>
                <a:lnTo>
                  <a:pt x="4892525" y="2028768"/>
                </a:lnTo>
                <a:lnTo>
                  <a:pt x="4888818" y="2025619"/>
                </a:lnTo>
                <a:lnTo>
                  <a:pt x="4869018" y="2022668"/>
                </a:lnTo>
                <a:cubicBezTo>
                  <a:pt x="4861602" y="2022028"/>
                  <a:pt x="4853622" y="2021880"/>
                  <a:pt x="4844804" y="2022527"/>
                </a:cubicBezTo>
                <a:cubicBezTo>
                  <a:pt x="4823110" y="2028022"/>
                  <a:pt x="4789330" y="2021287"/>
                  <a:pt x="4758778" y="2021694"/>
                </a:cubicBezTo>
                <a:lnTo>
                  <a:pt x="4744748" y="2023396"/>
                </a:lnTo>
                <a:lnTo>
                  <a:pt x="4698956" y="2020558"/>
                </a:lnTo>
                <a:cubicBezTo>
                  <a:pt x="4685921" y="2020008"/>
                  <a:pt x="4672392" y="2019718"/>
                  <a:pt x="4658147" y="2019920"/>
                </a:cubicBezTo>
                <a:lnTo>
                  <a:pt x="4631706" y="2021274"/>
                </a:lnTo>
                <a:lnTo>
                  <a:pt x="4624776" y="2020152"/>
                </a:lnTo>
                <a:cubicBezTo>
                  <a:pt x="4612703" y="2020277"/>
                  <a:pt x="4596727" y="2024226"/>
                  <a:pt x="4598150" y="2019429"/>
                </a:cubicBezTo>
                <a:lnTo>
                  <a:pt x="4584588" y="2021092"/>
                </a:lnTo>
                <a:lnTo>
                  <a:pt x="4571203" y="2017263"/>
                </a:lnTo>
                <a:cubicBezTo>
                  <a:pt x="4569736" y="2016374"/>
                  <a:pt x="4568633" y="2015427"/>
                  <a:pt x="4567930" y="2014458"/>
                </a:cubicBezTo>
                <a:lnTo>
                  <a:pt x="4548984" y="2015717"/>
                </a:lnTo>
                <a:lnTo>
                  <a:pt x="4533451" y="2012976"/>
                </a:lnTo>
                <a:lnTo>
                  <a:pt x="4519910" y="2014768"/>
                </a:lnTo>
                <a:lnTo>
                  <a:pt x="4514290" y="2014364"/>
                </a:lnTo>
                <a:lnTo>
                  <a:pt x="4500320" y="2013007"/>
                </a:lnTo>
                <a:cubicBezTo>
                  <a:pt x="4493159" y="2012056"/>
                  <a:pt x="4485144" y="2010910"/>
                  <a:pt x="4476219" y="2009993"/>
                </a:cubicBezTo>
                <a:lnTo>
                  <a:pt x="4468701" y="2009574"/>
                </a:lnTo>
                <a:lnTo>
                  <a:pt x="4452333" y="2004964"/>
                </a:lnTo>
                <a:cubicBezTo>
                  <a:pt x="4440422" y="2001479"/>
                  <a:pt x="4431048" y="1999130"/>
                  <a:pt x="4420644" y="2001021"/>
                </a:cubicBezTo>
                <a:cubicBezTo>
                  <a:pt x="4402911" y="1996519"/>
                  <a:pt x="4390524" y="1983900"/>
                  <a:pt x="4364856" y="1987267"/>
                </a:cubicBezTo>
                <a:cubicBezTo>
                  <a:pt x="4372645" y="1981550"/>
                  <a:pt x="4336350" y="1986575"/>
                  <a:pt x="4332062" y="1980703"/>
                </a:cubicBezTo>
                <a:cubicBezTo>
                  <a:pt x="4330083" y="1975974"/>
                  <a:pt x="4318612" y="1976397"/>
                  <a:pt x="4309876" y="1974653"/>
                </a:cubicBezTo>
                <a:cubicBezTo>
                  <a:pt x="4303650" y="1969824"/>
                  <a:pt x="4259693" y="1965414"/>
                  <a:pt x="4244391" y="1966109"/>
                </a:cubicBezTo>
                <a:cubicBezTo>
                  <a:pt x="4201255" y="1970914"/>
                  <a:pt x="4166558" y="1951471"/>
                  <a:pt x="4132071" y="1954813"/>
                </a:cubicBezTo>
                <a:cubicBezTo>
                  <a:pt x="4123041" y="1954358"/>
                  <a:pt x="4115554" y="1953263"/>
                  <a:pt x="4109069" y="1951778"/>
                </a:cubicBezTo>
                <a:lnTo>
                  <a:pt x="4092908" y="1946662"/>
                </a:lnTo>
                <a:cubicBezTo>
                  <a:pt x="4092707" y="1945539"/>
                  <a:pt x="4092506" y="1944415"/>
                  <a:pt x="4092306" y="1943291"/>
                </a:cubicBezTo>
                <a:lnTo>
                  <a:pt x="4080234" y="1941219"/>
                </a:lnTo>
                <a:lnTo>
                  <a:pt x="4077778" y="1940145"/>
                </a:lnTo>
                <a:cubicBezTo>
                  <a:pt x="4073105" y="1938081"/>
                  <a:pt x="4068339" y="1936119"/>
                  <a:pt x="4062936" y="1934506"/>
                </a:cubicBezTo>
                <a:cubicBezTo>
                  <a:pt x="4048082" y="1947155"/>
                  <a:pt x="4014523" y="1922869"/>
                  <a:pt x="4012506" y="1935475"/>
                </a:cubicBezTo>
                <a:cubicBezTo>
                  <a:pt x="3980228" y="1928812"/>
                  <a:pt x="3986775" y="1942559"/>
                  <a:pt x="3965880" y="1925968"/>
                </a:cubicBezTo>
                <a:cubicBezTo>
                  <a:pt x="3899515" y="1923414"/>
                  <a:pt x="3830855" y="1902158"/>
                  <a:pt x="3765338" y="1906649"/>
                </a:cubicBezTo>
                <a:cubicBezTo>
                  <a:pt x="3780686" y="1902635"/>
                  <a:pt x="3768784" y="1893856"/>
                  <a:pt x="3749493" y="1893071"/>
                </a:cubicBezTo>
                <a:cubicBezTo>
                  <a:pt x="3807776" y="1876857"/>
                  <a:pt x="3656400" y="1898030"/>
                  <a:pt x="3672704" y="1881383"/>
                </a:cubicBezTo>
                <a:cubicBezTo>
                  <a:pt x="3645532" y="1893973"/>
                  <a:pt x="3537791" y="1900656"/>
                  <a:pt x="3530082" y="1883187"/>
                </a:cubicBezTo>
                <a:cubicBezTo>
                  <a:pt x="3479808" y="1875044"/>
                  <a:pt x="3426017" y="1877998"/>
                  <a:pt x="3387664" y="1862579"/>
                </a:cubicBezTo>
                <a:cubicBezTo>
                  <a:pt x="3382649" y="1863935"/>
                  <a:pt x="3377277" y="1864791"/>
                  <a:pt x="3371681" y="1865293"/>
                </a:cubicBezTo>
                <a:lnTo>
                  <a:pt x="3355305" y="1865842"/>
                </a:lnTo>
                <a:lnTo>
                  <a:pt x="3353790" y="1865158"/>
                </a:lnTo>
                <a:cubicBezTo>
                  <a:pt x="3346144" y="1863282"/>
                  <a:pt x="3340687" y="1863057"/>
                  <a:pt x="3336210" y="1863564"/>
                </a:cubicBezTo>
                <a:lnTo>
                  <a:pt x="3331381" y="1864716"/>
                </a:lnTo>
                <a:lnTo>
                  <a:pt x="3319012" y="1864093"/>
                </a:lnTo>
                <a:lnTo>
                  <a:pt x="3293818" y="1864135"/>
                </a:lnTo>
                <a:lnTo>
                  <a:pt x="3289881" y="1862954"/>
                </a:lnTo>
                <a:lnTo>
                  <a:pt x="3253090" y="1861164"/>
                </a:lnTo>
                <a:cubicBezTo>
                  <a:pt x="3253042" y="1860968"/>
                  <a:pt x="3252996" y="1860771"/>
                  <a:pt x="3252949" y="1860574"/>
                </a:cubicBezTo>
                <a:cubicBezTo>
                  <a:pt x="3251799" y="1859213"/>
                  <a:pt x="3249368" y="1858131"/>
                  <a:pt x="3244187" y="1857604"/>
                </a:cubicBezTo>
                <a:cubicBezTo>
                  <a:pt x="3250860" y="1853873"/>
                  <a:pt x="3250577" y="1852999"/>
                  <a:pt x="3246570" y="1852946"/>
                </a:cubicBezTo>
                <a:lnTo>
                  <a:pt x="3237810" y="1853064"/>
                </a:lnTo>
                <a:lnTo>
                  <a:pt x="3230822" y="1855474"/>
                </a:lnTo>
                <a:cubicBezTo>
                  <a:pt x="3206812" y="1862286"/>
                  <a:pt x="3176733" y="1868865"/>
                  <a:pt x="3136549" y="1874037"/>
                </a:cubicBezTo>
                <a:cubicBezTo>
                  <a:pt x="3081163" y="1880168"/>
                  <a:pt x="2902557" y="1900580"/>
                  <a:pt x="2845754" y="1910932"/>
                </a:cubicBezTo>
                <a:cubicBezTo>
                  <a:pt x="2860822" y="1944376"/>
                  <a:pt x="2813389" y="1905358"/>
                  <a:pt x="2786878" y="1917162"/>
                </a:cubicBezTo>
                <a:cubicBezTo>
                  <a:pt x="2766803" y="1917398"/>
                  <a:pt x="2741628" y="1915886"/>
                  <a:pt x="2725298" y="1912340"/>
                </a:cubicBezTo>
                <a:cubicBezTo>
                  <a:pt x="2716680" y="1911427"/>
                  <a:pt x="2707572" y="1911972"/>
                  <a:pt x="2697754" y="1914863"/>
                </a:cubicBezTo>
                <a:cubicBezTo>
                  <a:pt x="2667185" y="1939014"/>
                  <a:pt x="2622149" y="1926211"/>
                  <a:pt x="2568063" y="1936283"/>
                </a:cubicBezTo>
                <a:cubicBezTo>
                  <a:pt x="2552625" y="1932001"/>
                  <a:pt x="2502682" y="1953378"/>
                  <a:pt x="2489784" y="1943720"/>
                </a:cubicBezTo>
                <a:cubicBezTo>
                  <a:pt x="2478524" y="1943155"/>
                  <a:pt x="2467418" y="1949411"/>
                  <a:pt x="2458978" y="1938095"/>
                </a:cubicBezTo>
                <a:cubicBezTo>
                  <a:pt x="2417552" y="1934639"/>
                  <a:pt x="2366376" y="1931293"/>
                  <a:pt x="2318712" y="1934474"/>
                </a:cubicBezTo>
                <a:cubicBezTo>
                  <a:pt x="2296029" y="1936526"/>
                  <a:pt x="2282069" y="1938434"/>
                  <a:pt x="2268709" y="1940521"/>
                </a:cubicBezTo>
                <a:lnTo>
                  <a:pt x="2264080" y="1941232"/>
                </a:lnTo>
                <a:lnTo>
                  <a:pt x="2254684" y="1943524"/>
                </a:lnTo>
                <a:lnTo>
                  <a:pt x="2252523" y="1943004"/>
                </a:lnTo>
                <a:lnTo>
                  <a:pt x="2173350" y="1929202"/>
                </a:lnTo>
                <a:lnTo>
                  <a:pt x="2155266" y="1920267"/>
                </a:lnTo>
                <a:lnTo>
                  <a:pt x="2091013" y="1914631"/>
                </a:lnTo>
                <a:cubicBezTo>
                  <a:pt x="2033357" y="1920614"/>
                  <a:pt x="2070513" y="1905065"/>
                  <a:pt x="2030712" y="1897690"/>
                </a:cubicBezTo>
                <a:cubicBezTo>
                  <a:pt x="1994539" y="1893055"/>
                  <a:pt x="1958569" y="1883188"/>
                  <a:pt x="1908838" y="1892222"/>
                </a:cubicBezTo>
                <a:cubicBezTo>
                  <a:pt x="1897236" y="1896147"/>
                  <a:pt x="1883338" y="1892415"/>
                  <a:pt x="1877796" y="1883887"/>
                </a:cubicBezTo>
                <a:cubicBezTo>
                  <a:pt x="1876842" y="1882419"/>
                  <a:pt x="1876177" y="1880863"/>
                  <a:pt x="1875824" y="1879265"/>
                </a:cubicBezTo>
                <a:cubicBezTo>
                  <a:pt x="1843474" y="1887199"/>
                  <a:pt x="1841511" y="1873818"/>
                  <a:pt x="1823048" y="1881064"/>
                </a:cubicBezTo>
                <a:cubicBezTo>
                  <a:pt x="1792640" y="1872164"/>
                  <a:pt x="1782358" y="1850450"/>
                  <a:pt x="1765736" y="1856578"/>
                </a:cubicBezTo>
                <a:cubicBezTo>
                  <a:pt x="1753024" y="1849107"/>
                  <a:pt x="1745932" y="1828316"/>
                  <a:pt x="1725669" y="1833744"/>
                </a:cubicBezTo>
                <a:cubicBezTo>
                  <a:pt x="1727428" y="1831405"/>
                  <a:pt x="1726953" y="1830157"/>
                  <a:pt x="1725216" y="1829447"/>
                </a:cubicBezTo>
                <a:lnTo>
                  <a:pt x="1721485" y="1828960"/>
                </a:lnTo>
                <a:lnTo>
                  <a:pt x="1717786" y="1832224"/>
                </a:lnTo>
                <a:cubicBezTo>
                  <a:pt x="1703445" y="1843277"/>
                  <a:pt x="1706547" y="1827935"/>
                  <a:pt x="1689907" y="1825425"/>
                </a:cubicBezTo>
                <a:cubicBezTo>
                  <a:pt x="1682338" y="1823445"/>
                  <a:pt x="1685181" y="1820226"/>
                  <a:pt x="1688093" y="1817391"/>
                </a:cubicBezTo>
                <a:lnTo>
                  <a:pt x="1496789" y="1805297"/>
                </a:lnTo>
                <a:cubicBezTo>
                  <a:pt x="1463551" y="1793913"/>
                  <a:pt x="1426345" y="1786892"/>
                  <a:pt x="1392839" y="1758649"/>
                </a:cubicBezTo>
                <a:cubicBezTo>
                  <a:pt x="1386461" y="1750573"/>
                  <a:pt x="1374031" y="1756918"/>
                  <a:pt x="1360872" y="1752441"/>
                </a:cubicBezTo>
                <a:cubicBezTo>
                  <a:pt x="1347711" y="1747963"/>
                  <a:pt x="1332751" y="1735898"/>
                  <a:pt x="1313885" y="1731785"/>
                </a:cubicBezTo>
                <a:cubicBezTo>
                  <a:pt x="1281989" y="1726305"/>
                  <a:pt x="1256405" y="1739744"/>
                  <a:pt x="1247665" y="1727765"/>
                </a:cubicBezTo>
                <a:cubicBezTo>
                  <a:pt x="1231363" y="1728538"/>
                  <a:pt x="1209120" y="1742556"/>
                  <a:pt x="1196850" y="1729622"/>
                </a:cubicBezTo>
                <a:cubicBezTo>
                  <a:pt x="1195195" y="1740224"/>
                  <a:pt x="1178147" y="1721561"/>
                  <a:pt x="1168728" y="1728550"/>
                </a:cubicBezTo>
                <a:cubicBezTo>
                  <a:pt x="1152073" y="1727193"/>
                  <a:pt x="1122804" y="1725926"/>
                  <a:pt x="1096918" y="1721485"/>
                </a:cubicBezTo>
                <a:lnTo>
                  <a:pt x="1094082" y="1720113"/>
                </a:lnTo>
                <a:lnTo>
                  <a:pt x="1040782" y="1721762"/>
                </a:lnTo>
                <a:cubicBezTo>
                  <a:pt x="987172" y="1722352"/>
                  <a:pt x="1023272" y="1708707"/>
                  <a:pt x="955980" y="1719289"/>
                </a:cubicBezTo>
                <a:cubicBezTo>
                  <a:pt x="948995" y="1714208"/>
                  <a:pt x="940521" y="1713816"/>
                  <a:pt x="926108" y="1715917"/>
                </a:cubicBezTo>
                <a:cubicBezTo>
                  <a:pt x="900077" y="1715834"/>
                  <a:pt x="902688" y="1703436"/>
                  <a:pt x="876049" y="1710422"/>
                </a:cubicBezTo>
                <a:cubicBezTo>
                  <a:pt x="881084" y="1703830"/>
                  <a:pt x="826830" y="1706893"/>
                  <a:pt x="839194" y="1700176"/>
                </a:cubicBezTo>
                <a:cubicBezTo>
                  <a:pt x="822548" y="1693764"/>
                  <a:pt x="813674" y="1703628"/>
                  <a:pt x="797112" y="1698014"/>
                </a:cubicBezTo>
                <a:cubicBezTo>
                  <a:pt x="778195" y="1696418"/>
                  <a:pt x="807647" y="1705364"/>
                  <a:pt x="786610" y="1705455"/>
                </a:cubicBezTo>
                <a:cubicBezTo>
                  <a:pt x="761170" y="1704357"/>
                  <a:pt x="760599" y="1716610"/>
                  <a:pt x="741833" y="1700566"/>
                </a:cubicBezTo>
                <a:lnTo>
                  <a:pt x="673985" y="1692278"/>
                </a:lnTo>
                <a:cubicBezTo>
                  <a:pt x="658515" y="1695829"/>
                  <a:pt x="646395" y="1693620"/>
                  <a:pt x="634665" y="1689550"/>
                </a:cubicBezTo>
                <a:cubicBezTo>
                  <a:pt x="599149" y="1689690"/>
                  <a:pt x="567176" y="1683160"/>
                  <a:pt x="527471" y="1679869"/>
                </a:cubicBezTo>
                <a:cubicBezTo>
                  <a:pt x="484099" y="1683240"/>
                  <a:pt x="462693" y="1671949"/>
                  <a:pt x="420260" y="1668475"/>
                </a:cubicBezTo>
                <a:cubicBezTo>
                  <a:pt x="377482" y="1677390"/>
                  <a:pt x="393500" y="1652730"/>
                  <a:pt x="357630" y="1652142"/>
                </a:cubicBezTo>
                <a:cubicBezTo>
                  <a:pt x="298692" y="1659518"/>
                  <a:pt x="359631" y="1643849"/>
                  <a:pt x="269407" y="1643812"/>
                </a:cubicBezTo>
                <a:cubicBezTo>
                  <a:pt x="264204" y="1645215"/>
                  <a:pt x="253436" y="1643159"/>
                  <a:pt x="254769" y="1641013"/>
                </a:cubicBezTo>
                <a:cubicBezTo>
                  <a:pt x="234996" y="1641090"/>
                  <a:pt x="179093" y="1626583"/>
                  <a:pt x="150763" y="1628143"/>
                </a:cubicBezTo>
                <a:cubicBezTo>
                  <a:pt x="96232" y="1619954"/>
                  <a:pt x="68845" y="1629422"/>
                  <a:pt x="29133" y="1626172"/>
                </a:cubicBezTo>
                <a:lnTo>
                  <a:pt x="0" y="16195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21506" y="494414"/>
            <a:ext cx="7900987" cy="81740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kern="1200" dirty="0" err="1">
                <a:solidFill>
                  <a:schemeClr val="tx1"/>
                </a:solidFill>
                <a:latin typeface="Garamond" panose="02020404030301010803" pitchFamily="18" charset="0"/>
              </a:rPr>
              <a:t>Nekaj</a:t>
            </a:r>
            <a:r>
              <a:rPr lang="en-US" sz="3600" kern="1200" dirty="0">
                <a:solidFill>
                  <a:schemeClr val="tx1"/>
                </a:solidFill>
                <a:latin typeface="Garamond" panose="02020404030301010803" pitchFamily="18" charset="0"/>
              </a:rPr>
              <a:t> </a:t>
            </a:r>
            <a:r>
              <a:rPr lang="en-US" sz="3600" kern="1200" dirty="0" err="1">
                <a:solidFill>
                  <a:schemeClr val="tx1"/>
                </a:solidFill>
                <a:latin typeface="Garamond" panose="02020404030301010803" pitchFamily="18" charset="0"/>
              </a:rPr>
              <a:t>predlogovo</a:t>
            </a:r>
            <a:r>
              <a:rPr lang="en-US" sz="3600" kern="1200" dirty="0">
                <a:solidFill>
                  <a:schemeClr val="tx1"/>
                </a:solidFill>
                <a:latin typeface="Garamond" panose="02020404030301010803" pitchFamily="18" charset="0"/>
              </a:rPr>
              <a:t> </a:t>
            </a:r>
            <a:r>
              <a:rPr lang="en-US" sz="3600" kern="1200" dirty="0" err="1">
                <a:solidFill>
                  <a:schemeClr val="tx1"/>
                </a:solidFill>
                <a:latin typeface="Garamond" panose="02020404030301010803" pitchFamily="18" charset="0"/>
              </a:rPr>
              <a:t>študentov</a:t>
            </a:r>
            <a:endParaRPr lang="en-US" sz="3600" kern="1200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2925" y="2787160"/>
            <a:ext cx="8058150" cy="3082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8713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9144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52777" y="548640"/>
            <a:ext cx="7157553" cy="118872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VPRAŠANJA?</a:t>
            </a:r>
            <a:endParaRPr lang="sl-SI" dirty="0">
              <a:solidFill>
                <a:schemeClr val="tx1">
                  <a:lumMod val="85000"/>
                  <a:lumOff val="15000"/>
                </a:schemeClr>
              </a:solidFill>
              <a:latin typeface="Garamond" panose="02020404030301010803" pitchFamily="18" charset="0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8439" y="5970896"/>
            <a:ext cx="7475562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090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Raven povezovalnik 4"/>
          <p:cNvCxnSpPr/>
          <p:nvPr/>
        </p:nvCxnSpPr>
        <p:spPr>
          <a:xfrm>
            <a:off x="0" y="6364586"/>
            <a:ext cx="9144000" cy="27161"/>
          </a:xfrm>
          <a:prstGeom prst="line">
            <a:avLst/>
          </a:prstGeom>
          <a:ln w="317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oljeZBesedilom 10"/>
          <p:cNvSpPr txBox="1"/>
          <p:nvPr/>
        </p:nvSpPr>
        <p:spPr>
          <a:xfrm>
            <a:off x="0" y="6354676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Z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znanjem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in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predanostjo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ustvarjamo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zdravo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prihodnost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Scientia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et studio ad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futurum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sanum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/ Committed to a healthy future</a:t>
            </a:r>
          </a:p>
        </p:txBody>
      </p:sp>
      <p:sp>
        <p:nvSpPr>
          <p:cNvPr id="4" name="PoljeZBesedilom 3"/>
          <p:cNvSpPr txBox="1"/>
          <p:nvPr/>
        </p:nvSpPr>
        <p:spPr>
          <a:xfrm>
            <a:off x="611560" y="207461"/>
            <a:ext cx="64087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sl-SI" sz="3200" dirty="0">
              <a:latin typeface="Garamond" panose="02020404030301010803" pitchFamily="18" charset="0"/>
            </a:endParaRPr>
          </a:p>
          <a:p>
            <a:pPr algn="ctr"/>
            <a:r>
              <a:rPr lang="en-US" sz="3200" dirty="0" err="1">
                <a:latin typeface="Garamond" panose="02020404030301010803" pitchFamily="18" charset="0"/>
              </a:rPr>
              <a:t>Terminska</a:t>
            </a:r>
            <a:r>
              <a:rPr lang="en-US" sz="3200" dirty="0">
                <a:latin typeface="Garamond" panose="02020404030301010803" pitchFamily="18" charset="0"/>
              </a:rPr>
              <a:t> </a:t>
            </a:r>
            <a:r>
              <a:rPr lang="en-US" sz="3200" dirty="0" err="1">
                <a:latin typeface="Garamond" panose="02020404030301010803" pitchFamily="18" charset="0"/>
              </a:rPr>
              <a:t>izvedba</a:t>
            </a:r>
            <a:r>
              <a:rPr lang="en-US" sz="3200" dirty="0">
                <a:latin typeface="Garamond" panose="02020404030301010803" pitchFamily="18" charset="0"/>
              </a:rPr>
              <a:t> </a:t>
            </a:r>
          </a:p>
        </p:txBody>
      </p:sp>
      <p:pic>
        <p:nvPicPr>
          <p:cNvPr id="3" name="Picture 1" descr="Slika, ki vsebuje besede besedilo, posnetek zaslona, programska oprema, večpredstavnostna programska oprema">
            <a:extLst>
              <a:ext uri="{FF2B5EF4-FFF2-40B4-BE49-F238E27FC236}">
                <a16:creationId xmlns:a16="http://schemas.microsoft.com/office/drawing/2014/main" id="{66C611FE-4C8A-85A3-8C2D-34535BEB4FE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l="31751" t="18961" r="12037" b="13507"/>
          <a:stretch>
            <a:fillRect/>
          </a:stretch>
        </p:blipFill>
        <p:spPr bwMode="auto">
          <a:xfrm>
            <a:off x="6228184" y="332656"/>
            <a:ext cx="2381250" cy="1528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3" name="PoljeZBesedilom 5">
            <a:extLst>
              <a:ext uri="{FF2B5EF4-FFF2-40B4-BE49-F238E27FC236}">
                <a16:creationId xmlns:a16="http://schemas.microsoft.com/office/drawing/2014/main" id="{42B1DE96-BE82-16F2-595C-A52D76259BA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16518503"/>
              </p:ext>
            </p:extLst>
          </p:nvPr>
        </p:nvGraphicFramePr>
        <p:xfrm>
          <a:off x="323527" y="3212976"/>
          <a:ext cx="8695945" cy="2565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48413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45000"/>
    </mc:Choice>
    <mc:Fallback xmlns="">
      <p:transition advTm="45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9144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52777" y="548640"/>
            <a:ext cx="7157553" cy="1188720"/>
          </a:xfrm>
        </p:spPr>
        <p:txBody>
          <a:bodyPr>
            <a:normAutofit fontScale="90000"/>
          </a:bodyPr>
          <a:lstStyle/>
          <a:p>
            <a:br>
              <a:rPr lang="sl-SI" sz="2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</a:br>
            <a:r>
              <a:rPr lang="sl-SI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Cilji IVKO v 1. letniku ŠP Medicina in Dentalna medicina:</a:t>
            </a:r>
            <a:br>
              <a:rPr lang="sl-SI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</a:br>
            <a:endParaRPr lang="sl-SI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468490" y="2431765"/>
            <a:ext cx="6207019" cy="3320031"/>
          </a:xfrm>
        </p:spPr>
        <p:txBody>
          <a:bodyPr anchor="ctr">
            <a:normAutofit/>
          </a:bodyPr>
          <a:lstStyle/>
          <a:p>
            <a:pPr marL="285750" indent="-285750">
              <a:spcAft>
                <a:spcPts val="300"/>
              </a:spcAft>
              <a:buFontTx/>
              <a:buChar char="-"/>
            </a:pPr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vzpostavljati identiteto zdravnika oz. zobozdravnika,</a:t>
            </a:r>
          </a:p>
          <a:p>
            <a:pPr marL="285750" indent="-285750">
              <a:spcAft>
                <a:spcPts val="300"/>
              </a:spcAft>
              <a:buFontTx/>
              <a:buChar char="-"/>
            </a:pPr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razumeti delovanje </a:t>
            </a:r>
            <a:r>
              <a:rPr lang="sl-SI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večpoklicnih</a:t>
            </a:r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timov,</a:t>
            </a:r>
          </a:p>
          <a:p>
            <a:pPr marL="285750" indent="-285750">
              <a:spcAft>
                <a:spcPts val="300"/>
              </a:spcAft>
              <a:buFontTx/>
              <a:buChar char="-"/>
            </a:pPr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se učiti veščin sporazumevanja in kliničnih veščin ter</a:t>
            </a:r>
          </a:p>
          <a:p>
            <a:pPr marL="285750" indent="-285750">
              <a:spcAft>
                <a:spcPts val="300"/>
              </a:spcAft>
              <a:buFontTx/>
              <a:buChar char="-"/>
            </a:pPr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oblikovati humanistične vrednote za delo z bolniki.</a:t>
            </a:r>
          </a:p>
          <a:p>
            <a:pPr marL="0" indent="0">
              <a:buNone/>
            </a:pPr>
            <a:endParaRPr lang="sl-SI" sz="17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8439" y="5970896"/>
            <a:ext cx="7475562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237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9144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52777" y="548640"/>
            <a:ext cx="7157553" cy="1188720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Vsebine </a:t>
            </a:r>
            <a:r>
              <a:rPr lang="sl-SI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IVKO </a:t>
            </a:r>
            <a:r>
              <a:rPr lang="en-US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1. </a:t>
            </a:r>
            <a:r>
              <a:rPr lang="sl-SI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letnika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468490" y="2060849"/>
            <a:ext cx="6207019" cy="3690948"/>
          </a:xfrm>
        </p:spPr>
        <p:txBody>
          <a:bodyPr anchor="ctr">
            <a:normAutofit lnSpcReduction="10000"/>
          </a:bodyPr>
          <a:lstStyle/>
          <a:p>
            <a:pPr marL="285750" indent="-285750">
              <a:spcAft>
                <a:spcPts val="300"/>
              </a:spcAft>
              <a:buFontTx/>
              <a:buChar char="-"/>
            </a:pPr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študent spremlja mentorja pri delu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in se </a:t>
            </a:r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aktivno vključuje 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v </a:t>
            </a:r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delo</a:t>
            </a:r>
          </a:p>
          <a:p>
            <a:pPr marL="285750" indent="-285750">
              <a:spcAft>
                <a:spcPts val="300"/>
              </a:spcAft>
              <a:buFontTx/>
              <a:buChar char="-"/>
            </a:pPr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prisoten je v ambulanti,</a:t>
            </a:r>
          </a:p>
          <a:p>
            <a:pPr marL="285750" indent="-285750">
              <a:spcAft>
                <a:spcPts val="300"/>
              </a:spcAft>
              <a:buFontTx/>
              <a:buChar char="-"/>
            </a:pPr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v pogovoru z bolniki pridobiva veščine profesionalne komunikacije, aktivnega poslušanja, ocenjevanja bolnikovih pričakovanj, spoznava etične dileme itd.,</a:t>
            </a:r>
          </a:p>
          <a:p>
            <a:pPr marL="285750" indent="-285750">
              <a:spcAft>
                <a:spcPts val="300"/>
              </a:spcAft>
              <a:buFontTx/>
              <a:buChar char="-"/>
            </a:pPr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vključen je v delo v službi nujne medicinske pomoči,</a:t>
            </a:r>
          </a:p>
          <a:p>
            <a:pPr marL="285750" indent="-285750">
              <a:spcAft>
                <a:spcPts val="300"/>
              </a:spcAft>
              <a:buFontTx/>
              <a:buChar char="-"/>
            </a:pPr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spoznava delo ožjih sodelavcev zdravnika oz. zobozdravnika (medicinskih sester, fizioterapevta in drugih zdravstvenih sodelavcev oziroma zobne asistentke in zobnega tehnika v zobozdravstvu).</a:t>
            </a:r>
          </a:p>
          <a:p>
            <a:endParaRPr lang="sl-SI" sz="17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8439" y="5970896"/>
            <a:ext cx="7475562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4489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FF47CB7-972F-479F-A36D-9E72D26EC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D153B68-5844-490D-8E67-F616D6D72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8824632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52775" y="609597"/>
            <a:ext cx="7044316" cy="1330841"/>
          </a:xfrm>
        </p:spPr>
        <p:txBody>
          <a:bodyPr>
            <a:normAutofit/>
          </a:bodyPr>
          <a:lstStyle/>
          <a:p>
            <a:r>
              <a:rPr lang="sl-SI" dirty="0">
                <a:latin typeface="Garamond" panose="02020404030301010803" pitchFamily="18" charset="0"/>
              </a:rPr>
              <a:t>Navodila za mentorje IVKO</a:t>
            </a:r>
            <a:endParaRPr lang="sl-SI">
              <a:latin typeface="Garamond" panose="02020404030301010803" pitchFamily="18" charset="0"/>
            </a:endParaRP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31AA7240-FBB4-8EA9-07E0-4D0D018822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2775" y="2132856"/>
            <a:ext cx="4295289" cy="3983279"/>
          </a:xfrm>
        </p:spPr>
        <p:txBody>
          <a:bodyPr>
            <a:normAutofit/>
          </a:bodyPr>
          <a:lstStyle/>
          <a:p>
            <a:pPr marL="13335" marR="286385" indent="0">
              <a:spcAft>
                <a:spcPts val="825"/>
              </a:spcAft>
              <a:buNone/>
            </a:pPr>
            <a:endParaRPr lang="sl-SI" sz="1700" b="1" kern="100" dirty="0">
              <a:effectLst/>
              <a:latin typeface="Garamond" panose="02020404030301010803" pitchFamily="18" charset="0"/>
              <a:ea typeface="Garamond" panose="02020404030301010803" pitchFamily="18" charset="0"/>
              <a:cs typeface="Garamond" panose="02020404030301010803" pitchFamily="18" charset="0"/>
            </a:endParaRPr>
          </a:p>
          <a:p>
            <a:pPr marL="13335" marR="286385" indent="0">
              <a:spcAft>
                <a:spcPts val="825"/>
              </a:spcAft>
              <a:buNone/>
            </a:pPr>
            <a:endParaRPr lang="sl-SI" sz="1700" b="1" kern="100" dirty="0">
              <a:latin typeface="Garamond" panose="02020404030301010803" pitchFamily="18" charset="0"/>
              <a:ea typeface="Garamond" panose="02020404030301010803" pitchFamily="18" charset="0"/>
              <a:cs typeface="Garamond" panose="02020404030301010803" pitchFamily="18" charset="0"/>
            </a:endParaRPr>
          </a:p>
          <a:p>
            <a:pPr marL="13335" marR="286385" indent="0" algn="ctr">
              <a:spcAft>
                <a:spcPts val="825"/>
              </a:spcAft>
              <a:buNone/>
            </a:pPr>
            <a:r>
              <a:rPr lang="sl-SI" sz="1700" b="1" kern="100" dirty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INDIVIDUALNE VAJE V KLINIČNEM OKOLJU (IVKO) ZA ŠTUDENTE 1. LETNIKA EMŠ PROGRAMA MEDICINA IN DENTALNA MEDICINA</a:t>
            </a:r>
            <a:endParaRPr lang="sl-SI" sz="1700" kern="100" dirty="0">
              <a:effectLst/>
              <a:latin typeface="Garamond" panose="02020404030301010803" pitchFamily="18" charset="0"/>
              <a:ea typeface="Garamond" panose="02020404030301010803" pitchFamily="18" charset="0"/>
              <a:cs typeface="Garamond" panose="02020404030301010803" pitchFamily="18" charset="0"/>
            </a:endParaRPr>
          </a:p>
          <a:p>
            <a:pPr marL="49530" indent="0" algn="ctr">
              <a:spcAft>
                <a:spcPts val="825"/>
              </a:spcAft>
              <a:buNone/>
            </a:pPr>
            <a:r>
              <a:rPr lang="sl-SI" sz="1700" b="1" kern="100" dirty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2024/2025 </a:t>
            </a:r>
            <a:endParaRPr lang="sl-SI" sz="1700" kern="100" dirty="0">
              <a:effectLst/>
              <a:latin typeface="Garamond" panose="02020404030301010803" pitchFamily="18" charset="0"/>
              <a:ea typeface="Garamond" panose="02020404030301010803" pitchFamily="18" charset="0"/>
              <a:cs typeface="Garamond" panose="02020404030301010803" pitchFamily="18" charset="0"/>
            </a:endParaRPr>
          </a:p>
          <a:p>
            <a:pPr marL="49530" indent="0">
              <a:spcAft>
                <a:spcPts val="825"/>
              </a:spcAft>
              <a:buNone/>
            </a:pPr>
            <a:endParaRPr lang="sl-SI" sz="1700" kern="100" dirty="0">
              <a:effectLst/>
              <a:latin typeface="Garamond" panose="02020404030301010803" pitchFamily="18" charset="0"/>
              <a:ea typeface="Garamond" panose="02020404030301010803" pitchFamily="18" charset="0"/>
              <a:cs typeface="Garamond" panose="02020404030301010803" pitchFamily="18" charset="0"/>
            </a:endParaRPr>
          </a:p>
          <a:p>
            <a:pPr marL="12700" marR="1905" indent="0" algn="ctr">
              <a:spcAft>
                <a:spcPts val="825"/>
              </a:spcAft>
              <a:buNone/>
            </a:pPr>
            <a:r>
              <a:rPr lang="sl-SI" sz="1700" b="1" kern="100" dirty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NAVODILA ZA UČITELJE VEŠČIN- KLINIČNE MENTORJE</a:t>
            </a:r>
            <a:endParaRPr lang="sl-SI" sz="1700" kern="100" dirty="0">
              <a:effectLst/>
              <a:latin typeface="Garamond" panose="02020404030301010803" pitchFamily="18" charset="0"/>
              <a:ea typeface="Garamond" panose="02020404030301010803" pitchFamily="18" charset="0"/>
              <a:cs typeface="Garamond" panose="02020404030301010803" pitchFamily="18" charset="0"/>
            </a:endParaRPr>
          </a:p>
          <a:p>
            <a:endParaRPr lang="sl-SI" sz="1700" dirty="0"/>
          </a:p>
        </p:txBody>
      </p:sp>
      <p:pic>
        <p:nvPicPr>
          <p:cNvPr id="6" name="Picture 1" descr="Slika, ki vsebuje besede besedilo, posnetek zaslona, programska oprema, večpredstavnostna programska oprema">
            <a:extLst>
              <a:ext uri="{FF2B5EF4-FFF2-40B4-BE49-F238E27FC236}">
                <a16:creationId xmlns:a16="http://schemas.microsoft.com/office/drawing/2014/main" id="{4A86FED8-DDA9-8D8A-7ACD-82A09D5A7E4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l="31751" t="18961" r="12037" b="13507"/>
          <a:stretch>
            <a:fillRect/>
          </a:stretch>
        </p:blipFill>
        <p:spPr bwMode="auto">
          <a:xfrm>
            <a:off x="5580112" y="2924945"/>
            <a:ext cx="3026209" cy="1945060"/>
          </a:xfrm>
          <a:prstGeom prst="rect">
            <a:avLst/>
          </a:prstGeom>
          <a:noFill/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0D773F-7A7D-4DBB-9DEA-86BB8B8F4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036218" y="6209414"/>
            <a:ext cx="5107781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509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9144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2777" y="548640"/>
            <a:ext cx="7157553" cy="1188720"/>
          </a:xfrm>
        </p:spPr>
        <p:txBody>
          <a:bodyPr>
            <a:normAutofit/>
          </a:bodyPr>
          <a:lstStyle/>
          <a:p>
            <a:r>
              <a:rPr lang="sl-SI" sz="37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K</a:t>
            </a:r>
            <a:r>
              <a:rPr lang="en-US" sz="37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oordinatorici</a:t>
            </a:r>
            <a:r>
              <a:rPr lang="en-US" sz="37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sl-SI" sz="37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individualnih vaj v kliničnem okolju za </a:t>
            </a:r>
            <a:r>
              <a:rPr lang="en-US" sz="37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1.</a:t>
            </a:r>
            <a:r>
              <a:rPr lang="sl-SI" sz="37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37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letnik</a:t>
            </a:r>
            <a:endParaRPr lang="sl-SI" sz="37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8490" y="2431765"/>
            <a:ext cx="6207019" cy="3320031"/>
          </a:xfrm>
        </p:spPr>
        <p:txBody>
          <a:bodyPr anchor="ctr">
            <a:normAutofit/>
          </a:bodyPr>
          <a:lstStyle/>
          <a:p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prof.</a:t>
            </a:r>
            <a:r>
              <a:rPr lang="sl-SI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dr. Marija Petek Šter (M) </a:t>
            </a:r>
          </a:p>
          <a:p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latin typeface="Garamond" panose="02020404030301010803" pitchFamily="18" charset="0"/>
            </a:endParaRPr>
          </a:p>
          <a:p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prof.</a:t>
            </a:r>
            <a:r>
              <a:rPr lang="sl-SI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dr. Ksenija Rener Sitar (DM)</a:t>
            </a:r>
          </a:p>
          <a:p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E-mail: klinicna.praksa@mf.uni-lj.si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8439" y="5970896"/>
            <a:ext cx="7475562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8922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Raven povezovalnik 4"/>
          <p:cNvCxnSpPr/>
          <p:nvPr/>
        </p:nvCxnSpPr>
        <p:spPr>
          <a:xfrm>
            <a:off x="0" y="6364586"/>
            <a:ext cx="9144000" cy="27161"/>
          </a:xfrm>
          <a:prstGeom prst="line">
            <a:avLst/>
          </a:prstGeom>
          <a:ln w="317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oljeZBesedilom 10"/>
          <p:cNvSpPr txBox="1"/>
          <p:nvPr/>
        </p:nvSpPr>
        <p:spPr>
          <a:xfrm>
            <a:off x="0" y="6354676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Z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znanjem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in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predanostjo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ustvarjamo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zdravo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prihodnost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Scientia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et studio ad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futurum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sanum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/ Committed to a healthy future</a:t>
            </a:r>
          </a:p>
        </p:txBody>
      </p:sp>
      <p:sp>
        <p:nvSpPr>
          <p:cNvPr id="6" name="PoljeZBesedilom 5"/>
          <p:cNvSpPr txBox="1"/>
          <p:nvPr/>
        </p:nvSpPr>
        <p:spPr>
          <a:xfrm>
            <a:off x="611560" y="404664"/>
            <a:ext cx="65527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Garamond" panose="02020404030301010803" pitchFamily="18" charset="0"/>
              </a:rPr>
              <a:t>Mentor </a:t>
            </a:r>
            <a:r>
              <a:rPr lang="sl-SI" sz="3200" dirty="0">
                <a:latin typeface="Garamond" panose="02020404030301010803" pitchFamily="18" charset="0"/>
              </a:rPr>
              <a:t>individualnih vaj v kliničnem okolju</a:t>
            </a:r>
            <a:r>
              <a:rPr lang="en-SI" sz="3200" dirty="0">
                <a:latin typeface="Garamond" panose="02020404030301010803" pitchFamily="18" charset="0"/>
              </a:rPr>
              <a:t>–</a:t>
            </a:r>
            <a:r>
              <a:rPr lang="en-US" sz="3200" dirty="0">
                <a:latin typeface="Garamond" panose="02020404030301010803" pitchFamily="18" charset="0"/>
              </a:rPr>
              <a:t> 1.letnik </a:t>
            </a:r>
          </a:p>
        </p:txBody>
      </p:sp>
      <p:sp>
        <p:nvSpPr>
          <p:cNvPr id="3" name="PoljeZBesedilom 2"/>
          <p:cNvSpPr txBox="1"/>
          <p:nvPr/>
        </p:nvSpPr>
        <p:spPr>
          <a:xfrm>
            <a:off x="467544" y="1484784"/>
            <a:ext cx="7056000" cy="111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latin typeface="Garamond" panose="02020404030301010803" pitchFamily="18" charset="0"/>
              </a:rPr>
              <a:t>Medicina</a:t>
            </a:r>
            <a:endParaRPr lang="en-US" sz="2000" b="1" dirty="0">
              <a:latin typeface="Garamond" panose="02020404030301010803" pitchFamily="18" charset="0"/>
            </a:endParaRPr>
          </a:p>
          <a:p>
            <a:r>
              <a:rPr lang="en-US" sz="2000" dirty="0" err="1">
                <a:latin typeface="Garamond" panose="02020404030301010803" pitchFamily="18" charset="0"/>
              </a:rPr>
              <a:t>Zdravniki</a:t>
            </a:r>
            <a:r>
              <a:rPr lang="en-US" sz="2000" dirty="0">
                <a:latin typeface="Garamond" panose="02020404030301010803" pitchFamily="18" charset="0"/>
              </a:rPr>
              <a:t> </a:t>
            </a:r>
            <a:r>
              <a:rPr lang="en-US" sz="2000" dirty="0" err="1">
                <a:latin typeface="Garamond" panose="02020404030301010803" pitchFamily="18" charset="0"/>
              </a:rPr>
              <a:t>na</a:t>
            </a:r>
            <a:r>
              <a:rPr lang="en-US" sz="2000" dirty="0">
                <a:latin typeface="Garamond" panose="02020404030301010803" pitchFamily="18" charset="0"/>
              </a:rPr>
              <a:t> </a:t>
            </a:r>
            <a:r>
              <a:rPr lang="en-US" sz="2000" dirty="0" err="1">
                <a:latin typeface="Garamond" panose="02020404030301010803" pitchFamily="18" charset="0"/>
              </a:rPr>
              <a:t>primarnem</a:t>
            </a:r>
            <a:r>
              <a:rPr lang="en-US" sz="2000" dirty="0">
                <a:latin typeface="Garamond" panose="02020404030301010803" pitchFamily="18" charset="0"/>
              </a:rPr>
              <a:t> </a:t>
            </a:r>
            <a:r>
              <a:rPr lang="en-US" sz="2000" dirty="0" err="1">
                <a:latin typeface="Garamond" panose="02020404030301010803" pitchFamily="18" charset="0"/>
              </a:rPr>
              <a:t>nivoju</a:t>
            </a:r>
            <a:r>
              <a:rPr lang="en-US" sz="2000" dirty="0">
                <a:latin typeface="Garamond" panose="02020404030301010803" pitchFamily="18" charset="0"/>
              </a:rPr>
              <a:t> </a:t>
            </a:r>
            <a:r>
              <a:rPr lang="en-US" sz="2000" dirty="0" err="1">
                <a:latin typeface="Garamond" panose="02020404030301010803" pitchFamily="18" charset="0"/>
              </a:rPr>
              <a:t>zdravstvenega</a:t>
            </a:r>
            <a:r>
              <a:rPr lang="en-US" sz="2000" dirty="0">
                <a:latin typeface="Garamond" panose="02020404030301010803" pitchFamily="18" charset="0"/>
              </a:rPr>
              <a:t> </a:t>
            </a:r>
            <a:r>
              <a:rPr lang="en-US" sz="2000" dirty="0" err="1">
                <a:latin typeface="Garamond" panose="02020404030301010803" pitchFamily="18" charset="0"/>
              </a:rPr>
              <a:t>sistema</a:t>
            </a:r>
            <a:r>
              <a:rPr lang="en-US" sz="2000" dirty="0">
                <a:latin typeface="Garamond" panose="02020404030301010803" pitchFamily="18" charset="0"/>
              </a:rPr>
              <a:t>: </a:t>
            </a:r>
          </a:p>
          <a:p>
            <a:r>
              <a:rPr lang="en-US" sz="2000" dirty="0">
                <a:latin typeface="Garamond" panose="02020404030301010803" pitchFamily="18" charset="0"/>
              </a:rPr>
              <a:t>specialist </a:t>
            </a:r>
            <a:r>
              <a:rPr lang="en-US" sz="2000" dirty="0" err="1">
                <a:latin typeface="Garamond" panose="02020404030301010803" pitchFamily="18" charset="0"/>
              </a:rPr>
              <a:t>družinske</a:t>
            </a:r>
            <a:r>
              <a:rPr lang="en-US" sz="2000" dirty="0">
                <a:latin typeface="Garamond" panose="02020404030301010803" pitchFamily="18" charset="0"/>
              </a:rPr>
              <a:t> oz </a:t>
            </a:r>
            <a:r>
              <a:rPr lang="en-US" sz="2000" dirty="0" err="1">
                <a:latin typeface="Garamond" panose="02020404030301010803" pitchFamily="18" charset="0"/>
              </a:rPr>
              <a:t>splošne</a:t>
            </a:r>
            <a:r>
              <a:rPr lang="en-US" sz="2000" dirty="0">
                <a:latin typeface="Garamond" panose="02020404030301010803" pitchFamily="18" charset="0"/>
              </a:rPr>
              <a:t> medicine, </a:t>
            </a:r>
            <a:r>
              <a:rPr lang="en-US" sz="2000" dirty="0" err="1">
                <a:latin typeface="Garamond" panose="02020404030301010803" pitchFamily="18" charset="0"/>
              </a:rPr>
              <a:t>pediatrija</a:t>
            </a:r>
            <a:r>
              <a:rPr lang="en-US" sz="2000" dirty="0">
                <a:latin typeface="Garamond" panose="02020404030301010803" pitchFamily="18" charset="0"/>
              </a:rPr>
              <a:t> </a:t>
            </a:r>
            <a:r>
              <a:rPr lang="en-US" sz="2000" dirty="0" err="1">
                <a:latin typeface="Garamond" panose="02020404030301010803" pitchFamily="18" charset="0"/>
              </a:rPr>
              <a:t>ali</a:t>
            </a:r>
            <a:r>
              <a:rPr lang="en-US" sz="2000" dirty="0">
                <a:latin typeface="Garamond" panose="02020404030301010803" pitchFamily="18" charset="0"/>
              </a:rPr>
              <a:t>  </a:t>
            </a:r>
            <a:r>
              <a:rPr lang="en-US" sz="2000" dirty="0" err="1">
                <a:latin typeface="Garamond" panose="02020404030301010803" pitchFamily="18" charset="0"/>
              </a:rPr>
              <a:t>ginekologije</a:t>
            </a: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7" name="PoljeZBesedilom 6"/>
          <p:cNvSpPr txBox="1"/>
          <p:nvPr/>
        </p:nvSpPr>
        <p:spPr>
          <a:xfrm>
            <a:off x="467544" y="2972559"/>
            <a:ext cx="70567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latin typeface="Garamond" panose="02020404030301010803" pitchFamily="18" charset="0"/>
              </a:rPr>
              <a:t>Dentalna</a:t>
            </a:r>
            <a:r>
              <a:rPr lang="en-US" sz="2000" b="1" dirty="0">
                <a:latin typeface="Garamond" panose="02020404030301010803" pitchFamily="18" charset="0"/>
              </a:rPr>
              <a:t> </a:t>
            </a:r>
            <a:r>
              <a:rPr lang="en-US" sz="2000" b="1" dirty="0" err="1">
                <a:latin typeface="Garamond" panose="02020404030301010803" pitchFamily="18" charset="0"/>
              </a:rPr>
              <a:t>medicina</a:t>
            </a:r>
            <a:endParaRPr lang="en-US" sz="2000" b="1" dirty="0">
              <a:latin typeface="Garamond" panose="02020404030301010803" pitchFamily="18" charset="0"/>
            </a:endParaRPr>
          </a:p>
          <a:p>
            <a:r>
              <a:rPr lang="en-US" sz="2000" dirty="0" err="1">
                <a:latin typeface="Garamond" panose="02020404030301010803" pitchFamily="18" charset="0"/>
              </a:rPr>
              <a:t>Zobozdravniki</a:t>
            </a:r>
            <a:r>
              <a:rPr lang="en-US" sz="2000" dirty="0">
                <a:latin typeface="Garamond" panose="02020404030301010803" pitchFamily="18" charset="0"/>
              </a:rPr>
              <a:t> </a:t>
            </a:r>
            <a:r>
              <a:rPr lang="en-US" sz="2000" dirty="0" err="1">
                <a:latin typeface="Garamond" panose="02020404030301010803" pitchFamily="18" charset="0"/>
              </a:rPr>
              <a:t>primarnem</a:t>
            </a:r>
            <a:r>
              <a:rPr lang="en-US" sz="2000" dirty="0">
                <a:latin typeface="Garamond" panose="02020404030301010803" pitchFamily="18" charset="0"/>
              </a:rPr>
              <a:t> </a:t>
            </a:r>
            <a:r>
              <a:rPr lang="en-US" sz="2000" dirty="0" err="1">
                <a:latin typeface="Garamond" panose="02020404030301010803" pitchFamily="18" charset="0"/>
              </a:rPr>
              <a:t>nivoju</a:t>
            </a:r>
            <a:r>
              <a:rPr lang="en-US" sz="2000" dirty="0">
                <a:latin typeface="Garamond" panose="02020404030301010803" pitchFamily="18" charset="0"/>
              </a:rPr>
              <a:t> </a:t>
            </a:r>
            <a:r>
              <a:rPr lang="en-US" sz="2000" dirty="0" err="1">
                <a:latin typeface="Garamond" panose="02020404030301010803" pitchFamily="18" charset="0"/>
              </a:rPr>
              <a:t>zdravstvenega</a:t>
            </a:r>
            <a:r>
              <a:rPr lang="en-US" sz="2000" dirty="0">
                <a:latin typeface="Garamond" panose="02020404030301010803" pitchFamily="18" charset="0"/>
              </a:rPr>
              <a:t> </a:t>
            </a:r>
            <a:r>
              <a:rPr lang="en-US" sz="2000" dirty="0" err="1">
                <a:latin typeface="Garamond" panose="02020404030301010803" pitchFamily="18" charset="0"/>
              </a:rPr>
              <a:t>sistema</a:t>
            </a:r>
            <a:r>
              <a:rPr lang="en-US" sz="2000" dirty="0">
                <a:latin typeface="Garamond" panose="02020404030301010803" pitchFamily="18" charset="0"/>
              </a:rPr>
              <a:t>: </a:t>
            </a:r>
            <a:r>
              <a:rPr lang="en-US" sz="2000" dirty="0" err="1">
                <a:latin typeface="Garamond" panose="02020404030301010803" pitchFamily="18" charset="0"/>
              </a:rPr>
              <a:t>zobozdravnik</a:t>
            </a:r>
            <a:r>
              <a:rPr lang="en-US" sz="2000" dirty="0">
                <a:latin typeface="Garamond" panose="02020404030301010803" pitchFamily="18" charset="0"/>
              </a:rPr>
              <a:t> </a:t>
            </a:r>
            <a:r>
              <a:rPr lang="en-US" sz="2000" dirty="0" err="1">
                <a:latin typeface="Garamond" panose="02020404030301010803" pitchFamily="18" charset="0"/>
              </a:rPr>
              <a:t>izjemoma</a:t>
            </a:r>
            <a:r>
              <a:rPr lang="en-US" sz="2000" dirty="0">
                <a:latin typeface="Garamond" panose="02020404030301010803" pitchFamily="18" charset="0"/>
              </a:rPr>
              <a:t> specialist </a:t>
            </a:r>
            <a:r>
              <a:rPr lang="en-US" sz="2000" dirty="0" err="1">
                <a:latin typeface="Garamond" panose="02020404030301010803" pitchFamily="18" charset="0"/>
              </a:rPr>
              <a:t>družinske</a:t>
            </a:r>
            <a:r>
              <a:rPr lang="en-US" sz="2000" dirty="0">
                <a:latin typeface="Garamond" panose="02020404030301010803" pitchFamily="18" charset="0"/>
              </a:rPr>
              <a:t> oz. </a:t>
            </a:r>
            <a:r>
              <a:rPr lang="en-US" sz="2000" dirty="0" err="1">
                <a:latin typeface="Garamond" panose="02020404030301010803" pitchFamily="18" charset="0"/>
              </a:rPr>
              <a:t>splošne</a:t>
            </a:r>
            <a:r>
              <a:rPr lang="en-US" sz="2000" dirty="0">
                <a:latin typeface="Garamond" panose="02020404030301010803" pitchFamily="18" charset="0"/>
              </a:rPr>
              <a:t> medicine, </a:t>
            </a:r>
            <a:r>
              <a:rPr lang="en-US" sz="2000" dirty="0" err="1">
                <a:latin typeface="Garamond" panose="02020404030301010803" pitchFamily="18" charset="0"/>
              </a:rPr>
              <a:t>pediatirje</a:t>
            </a:r>
            <a:r>
              <a:rPr lang="en-US" sz="2000" dirty="0">
                <a:latin typeface="Garamond" panose="02020404030301010803" pitchFamily="18" charset="0"/>
              </a:rPr>
              <a:t> </a:t>
            </a:r>
            <a:r>
              <a:rPr lang="en-US" sz="2000" dirty="0" err="1">
                <a:latin typeface="Garamond" panose="02020404030301010803" pitchFamily="18" charset="0"/>
              </a:rPr>
              <a:t>ali</a:t>
            </a:r>
            <a:r>
              <a:rPr lang="en-US" sz="2000" dirty="0">
                <a:latin typeface="Garamond" panose="02020404030301010803" pitchFamily="18" charset="0"/>
              </a:rPr>
              <a:t> </a:t>
            </a:r>
            <a:r>
              <a:rPr lang="en-US" sz="2000" dirty="0" err="1">
                <a:latin typeface="Garamond" panose="02020404030301010803" pitchFamily="18" charset="0"/>
              </a:rPr>
              <a:t>ginekologije</a:t>
            </a:r>
            <a:r>
              <a:rPr lang="en-US" sz="2000" dirty="0">
                <a:latin typeface="Garamond" panose="02020404030301010803" pitchFamily="18" charset="0"/>
              </a:rPr>
              <a:t> </a:t>
            </a:r>
          </a:p>
        </p:txBody>
      </p:sp>
      <p:sp>
        <p:nvSpPr>
          <p:cNvPr id="4" name="PoljeZBesedilom 3"/>
          <p:cNvSpPr txBox="1"/>
          <p:nvPr/>
        </p:nvSpPr>
        <p:spPr>
          <a:xfrm>
            <a:off x="539552" y="4581129"/>
            <a:ext cx="66247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latin typeface="Garamond" panose="02020404030301010803" pitchFamily="18" charset="0"/>
              </a:rPr>
              <a:t>Izbira</a:t>
            </a:r>
            <a:r>
              <a:rPr lang="en-US" sz="2000" b="1" dirty="0">
                <a:latin typeface="Garamond" panose="02020404030301010803" pitchFamily="18" charset="0"/>
              </a:rPr>
              <a:t> </a:t>
            </a:r>
            <a:r>
              <a:rPr lang="en-US" sz="2000" b="1" dirty="0" err="1">
                <a:latin typeface="Garamond" panose="02020404030301010803" pitchFamily="18" charset="0"/>
              </a:rPr>
              <a:t>mentorja</a:t>
            </a:r>
            <a:r>
              <a:rPr lang="en-US" sz="2000" b="1" dirty="0">
                <a:latin typeface="Garamond" panose="02020404030301010803" pitchFamily="18" charset="0"/>
              </a:rPr>
              <a:t> </a:t>
            </a:r>
            <a:r>
              <a:rPr lang="sl-SI" sz="2000" b="1" dirty="0">
                <a:latin typeface="Garamond" panose="02020404030301010803" pitchFamily="18" charset="0"/>
              </a:rPr>
              <a:t>individualnih vaj v kliničnem okolju</a:t>
            </a:r>
            <a:endParaRPr lang="en-US" sz="2000" b="1" dirty="0">
              <a:latin typeface="Garamond" panose="02020404030301010803" pitchFamily="18" charset="0"/>
            </a:endParaRPr>
          </a:p>
          <a:p>
            <a:r>
              <a:rPr lang="en-US" sz="2000" dirty="0">
                <a:latin typeface="Garamond" panose="02020404030301010803" pitchFamily="18" charset="0"/>
              </a:rPr>
              <a:t>v </a:t>
            </a:r>
            <a:r>
              <a:rPr lang="en-US" sz="2000" dirty="0" err="1">
                <a:latin typeface="Garamond" panose="02020404030301010803" pitchFamily="18" charset="0"/>
              </a:rPr>
              <a:t>regiji</a:t>
            </a:r>
            <a:r>
              <a:rPr lang="en-US" sz="2000" dirty="0">
                <a:latin typeface="Garamond" panose="02020404030301010803" pitchFamily="18" charset="0"/>
              </a:rPr>
              <a:t> </a:t>
            </a:r>
            <a:r>
              <a:rPr lang="en-US" sz="2000" dirty="0" err="1">
                <a:latin typeface="Garamond" panose="02020404030301010803" pitchFamily="18" charset="0"/>
              </a:rPr>
              <a:t>stalnega</a:t>
            </a:r>
            <a:r>
              <a:rPr lang="en-US" sz="2000" dirty="0">
                <a:latin typeface="Garamond" panose="02020404030301010803" pitchFamily="18" charset="0"/>
              </a:rPr>
              <a:t> </a:t>
            </a:r>
            <a:r>
              <a:rPr lang="en-US" sz="2000" dirty="0" err="1">
                <a:latin typeface="Garamond" panose="02020404030301010803" pitchFamily="18" charset="0"/>
              </a:rPr>
              <a:t>prebivališča</a:t>
            </a:r>
            <a:r>
              <a:rPr lang="sl-SI" sz="2000" dirty="0">
                <a:latin typeface="Garamond" panose="02020404030301010803" pitchFamily="18" charset="0"/>
              </a:rPr>
              <a:t> v Sloveniji</a:t>
            </a:r>
            <a:r>
              <a:rPr lang="en-US" sz="2000" dirty="0">
                <a:latin typeface="Garamond" panose="02020404030301010803" pitchFamily="18" charset="0"/>
              </a:rPr>
              <a:t> / </a:t>
            </a:r>
            <a:r>
              <a:rPr lang="en-US" sz="2000" dirty="0" err="1">
                <a:latin typeface="Garamond" panose="02020404030301010803" pitchFamily="18" charset="0"/>
              </a:rPr>
              <a:t>izjemoma</a:t>
            </a:r>
            <a:r>
              <a:rPr lang="en-US" sz="2000" dirty="0">
                <a:latin typeface="Garamond" panose="02020404030301010803" pitchFamily="18" charset="0"/>
              </a:rPr>
              <a:t> v </a:t>
            </a:r>
            <a:r>
              <a:rPr lang="en-US" sz="2000" dirty="0" err="1">
                <a:latin typeface="Garamond" panose="02020404030301010803" pitchFamily="18" charset="0"/>
              </a:rPr>
              <a:t>drugi</a:t>
            </a:r>
            <a:r>
              <a:rPr lang="en-US" sz="2000" dirty="0">
                <a:latin typeface="Garamond" panose="02020404030301010803" pitchFamily="18" charset="0"/>
              </a:rPr>
              <a:t> </a:t>
            </a:r>
            <a:r>
              <a:rPr lang="en-US" sz="2000" dirty="0" err="1">
                <a:latin typeface="Garamond" panose="02020404030301010803" pitchFamily="18" charset="0"/>
              </a:rPr>
              <a:t>regiji</a:t>
            </a:r>
            <a:endParaRPr lang="en-US" sz="2000" dirty="0">
              <a:latin typeface="Garamond" panose="02020404030301010803" pitchFamily="18" charset="0"/>
            </a:endParaRPr>
          </a:p>
          <a:p>
            <a:r>
              <a:rPr lang="en-US" sz="2000" dirty="0" err="1">
                <a:latin typeface="Garamond" panose="02020404030301010803" pitchFamily="18" charset="0"/>
              </a:rPr>
              <a:t>študenti</a:t>
            </a:r>
            <a:r>
              <a:rPr lang="en-US" sz="2000" dirty="0">
                <a:latin typeface="Garamond" panose="02020404030301010803" pitchFamily="18" charset="0"/>
              </a:rPr>
              <a:t> z </a:t>
            </a:r>
            <a:r>
              <a:rPr lang="en-US" sz="2000" dirty="0" err="1">
                <a:latin typeface="Garamond" panose="02020404030301010803" pitchFamily="18" charset="0"/>
              </a:rPr>
              <a:t>začasnim</a:t>
            </a:r>
            <a:r>
              <a:rPr lang="en-US" sz="2000" dirty="0">
                <a:latin typeface="Garamond" panose="02020404030301010803" pitchFamily="18" charset="0"/>
              </a:rPr>
              <a:t> </a:t>
            </a:r>
            <a:r>
              <a:rPr lang="en-US" sz="2000" dirty="0" err="1">
                <a:latin typeface="Garamond" panose="02020404030301010803" pitchFamily="18" charset="0"/>
              </a:rPr>
              <a:t>prebivališčem</a:t>
            </a:r>
            <a:r>
              <a:rPr lang="en-US" sz="2000" dirty="0">
                <a:latin typeface="Garamond" panose="02020404030301010803" pitchFamily="18" charset="0"/>
              </a:rPr>
              <a:t> </a:t>
            </a:r>
            <a:r>
              <a:rPr lang="en-US" sz="2000" dirty="0" err="1">
                <a:latin typeface="Garamond" panose="02020404030301010803" pitchFamily="18" charset="0"/>
              </a:rPr>
              <a:t>lahko</a:t>
            </a:r>
            <a:r>
              <a:rPr lang="en-US" sz="2000" dirty="0">
                <a:latin typeface="Garamond" panose="02020404030301010803" pitchFamily="18" charset="0"/>
              </a:rPr>
              <a:t> </a:t>
            </a:r>
            <a:r>
              <a:rPr lang="en-US" sz="2000" dirty="0" err="1">
                <a:latin typeface="Garamond" panose="02020404030301010803" pitchFamily="18" charset="0"/>
              </a:rPr>
              <a:t>kjerkoli</a:t>
            </a:r>
            <a:r>
              <a:rPr lang="sl-SI" sz="2000" dirty="0">
                <a:latin typeface="Garamond" panose="02020404030301010803" pitchFamily="18" charset="0"/>
              </a:rPr>
              <a:t> v Sloveniji</a:t>
            </a:r>
            <a:endParaRPr lang="en-US" sz="2000" dirty="0">
              <a:latin typeface="Garamond" panose="02020404030301010803" pitchFamily="18" charset="0"/>
            </a:endParaRPr>
          </a:p>
          <a:p>
            <a:r>
              <a:rPr lang="en-US" sz="2000" dirty="0" err="1">
                <a:latin typeface="Garamond" panose="02020404030301010803" pitchFamily="18" charset="0"/>
              </a:rPr>
              <a:t>Naj</a:t>
            </a:r>
            <a:r>
              <a:rPr lang="en-US" sz="2000" dirty="0">
                <a:latin typeface="Garamond" panose="02020404030301010803" pitchFamily="18" charset="0"/>
              </a:rPr>
              <a:t> ne </a:t>
            </a:r>
            <a:r>
              <a:rPr lang="en-US" sz="2000" dirty="0" err="1">
                <a:latin typeface="Garamond" panose="02020404030301010803" pitchFamily="18" charset="0"/>
              </a:rPr>
              <a:t>bo</a:t>
            </a:r>
            <a:r>
              <a:rPr lang="en-US" sz="2000" dirty="0">
                <a:latin typeface="Garamond" panose="02020404030301010803" pitchFamily="18" charset="0"/>
              </a:rPr>
              <a:t>  </a:t>
            </a:r>
            <a:r>
              <a:rPr lang="en-US" sz="2000" dirty="0" err="1">
                <a:latin typeface="Garamond" panose="02020404030301010803" pitchFamily="18" charset="0"/>
              </a:rPr>
              <a:t>bližnji</a:t>
            </a:r>
            <a:r>
              <a:rPr lang="en-US" sz="2000" dirty="0">
                <a:latin typeface="Garamond" panose="02020404030301010803" pitchFamily="18" charset="0"/>
              </a:rPr>
              <a:t> </a:t>
            </a:r>
            <a:r>
              <a:rPr lang="en-US" sz="2000" dirty="0" err="1">
                <a:latin typeface="Garamond" panose="02020404030301010803" pitchFamily="18" charset="0"/>
              </a:rPr>
              <a:t>sorodnik</a:t>
            </a:r>
            <a:r>
              <a:rPr lang="en-US" sz="2000" dirty="0">
                <a:latin typeface="Garamond" panose="02020404030301010803" pitchFamily="18" charset="0"/>
              </a:rPr>
              <a:t> (</a:t>
            </a:r>
            <a:r>
              <a:rPr lang="en-US" sz="2000" dirty="0" err="1">
                <a:latin typeface="Garamond" panose="02020404030301010803" pitchFamily="18" charset="0"/>
              </a:rPr>
              <a:t>starši</a:t>
            </a:r>
            <a:r>
              <a:rPr lang="en-US" sz="2000" dirty="0">
                <a:latin typeface="Garamond" panose="02020404030301010803" pitchFamily="18" charset="0"/>
              </a:rPr>
              <a:t>, </a:t>
            </a:r>
            <a:r>
              <a:rPr lang="en-US" sz="2000" dirty="0" err="1">
                <a:latin typeface="Garamond" panose="02020404030301010803" pitchFamily="18" charset="0"/>
              </a:rPr>
              <a:t>bratje</a:t>
            </a:r>
            <a:r>
              <a:rPr lang="en-US" sz="2000" dirty="0">
                <a:latin typeface="Garamond" panose="02020404030301010803" pitchFamily="18" charset="0"/>
              </a:rPr>
              <a:t>, </a:t>
            </a:r>
            <a:r>
              <a:rPr lang="en-US" sz="2000" dirty="0" err="1">
                <a:latin typeface="Garamond" panose="02020404030301010803" pitchFamily="18" charset="0"/>
              </a:rPr>
              <a:t>sestre</a:t>
            </a:r>
            <a:r>
              <a:rPr lang="en-US" sz="2000" dirty="0">
                <a:latin typeface="Garamond" panose="02020404030301010803" pitchFamily="18" charset="0"/>
              </a:rPr>
              <a:t>)</a:t>
            </a:r>
          </a:p>
        </p:txBody>
      </p:sp>
      <p:pic>
        <p:nvPicPr>
          <p:cNvPr id="8" name="Picture 1" descr="Slika, ki vsebuje besede besedilo, posnetek zaslona, programska oprema, večpredstavnostna programska oprema">
            <a:extLst>
              <a:ext uri="{FF2B5EF4-FFF2-40B4-BE49-F238E27FC236}">
                <a16:creationId xmlns:a16="http://schemas.microsoft.com/office/drawing/2014/main" id="{B320E9A0-6F89-9A2B-E58E-004FC50473E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l="31751" t="18961" r="12037" b="13507"/>
          <a:stretch>
            <a:fillRect/>
          </a:stretch>
        </p:blipFill>
        <p:spPr bwMode="auto">
          <a:xfrm>
            <a:off x="6899883" y="284645"/>
            <a:ext cx="2224728" cy="1427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9064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45000"/>
    </mc:Choice>
    <mc:Fallback xmlns="">
      <p:transition advTm="45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9144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52777" y="548640"/>
            <a:ext cx="7157553" cy="118872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Po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izbiri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mentorja</a:t>
            </a:r>
            <a:endParaRPr lang="sl-SI" dirty="0">
              <a:solidFill>
                <a:schemeClr val="tx1">
                  <a:lumMod val="85000"/>
                  <a:lumOff val="15000"/>
                </a:schemeClr>
              </a:solidFill>
              <a:latin typeface="Garamond" panose="02020404030301010803" pitchFamily="18" charset="0"/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248760" y="2924944"/>
            <a:ext cx="6516000" cy="3816000"/>
          </a:xfrm>
        </p:spPr>
        <p:txBody>
          <a:bodyPr anchor="ctr">
            <a:normAutofit/>
          </a:bodyPr>
          <a:lstStyle/>
          <a:p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Študent in mentor se glede termina in podrobnosti izvedbe KP dogovorita sama</a:t>
            </a:r>
          </a:p>
          <a:p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Za opravljanje klinične prakse je potrebna delovna obleka in obutev, primerna okolju, kjer bo delo potekalo </a:t>
            </a:r>
          </a:p>
          <a:p>
            <a:r>
              <a:rPr lang="sl-SI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Študent mora spoštovati še druga navodila, ki veljajo v ustanovi, v katero prihaja </a:t>
            </a:r>
          </a:p>
          <a:p>
            <a:endParaRPr lang="sl-SI" sz="17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US" sz="17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US" sz="17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buNone/>
            </a:pPr>
            <a:endParaRPr lang="en-US" sz="17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US" sz="17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US" sz="17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US" sz="17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US" sz="17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sl-SI" sz="17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8439" y="5970896"/>
            <a:ext cx="7475562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8946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Officeova 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ova 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ova 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663</TotalTime>
  <Words>1155</Words>
  <Application>Microsoft Office PowerPoint</Application>
  <PresentationFormat>Diaprojekcija na zaslonu (4:3)</PresentationFormat>
  <Paragraphs>129</Paragraphs>
  <Slides>26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Garamond</vt:lpstr>
      <vt:lpstr>Wingdings</vt:lpstr>
      <vt:lpstr>Officeova tema</vt:lpstr>
      <vt:lpstr>PowerPointova predstavitev</vt:lpstr>
      <vt:lpstr>Osnovne informacije</vt:lpstr>
      <vt:lpstr>PowerPointova predstavitev</vt:lpstr>
      <vt:lpstr> Cilji IVKO v 1. letniku ŠP Medicina in Dentalna medicina: </vt:lpstr>
      <vt:lpstr>Vsebine IVKO 1. letnika</vt:lpstr>
      <vt:lpstr>Navodila za mentorje IVKO</vt:lpstr>
      <vt:lpstr>Koordinatorici individualnih vaj v kliničnem okolju za 1. letnik</vt:lpstr>
      <vt:lpstr>PowerPointova predstavitev</vt:lpstr>
      <vt:lpstr>Po izbiri mentorja</vt:lpstr>
      <vt:lpstr>Vsebine NMP (simulirano okolje)</vt:lpstr>
      <vt:lpstr>Vsebine NMP (prehospitalno okolje)</vt:lpstr>
      <vt:lpstr>Vsebine dela v ambulantah primarnega nivoja – nadgradnja veščin sporazumevanja </vt:lpstr>
      <vt:lpstr>Vsebine dela v ambulantah primarnega nivoja- vključevanje v delo tima</vt:lpstr>
      <vt:lpstr>Vsebine dela v ambulantah primarnega nivoja-izvedba enostavnih kliničnih veščin</vt:lpstr>
      <vt:lpstr>Vsebine dela v ambulantah primarnega nivoja – spremljanje bolnika/hišni obisk</vt:lpstr>
      <vt:lpstr>Vsebine dela v ambulantah primarnega nivoja –Pogovor z mentorjem in njegovimi sodelavci</vt:lpstr>
      <vt:lpstr>Obvestilo o prisotnosti študenta</vt:lpstr>
      <vt:lpstr>Praktični napotki ob začetku IVKO-1</vt:lpstr>
      <vt:lpstr>Praktični napotki ob začetku IVKO-1</vt:lpstr>
      <vt:lpstr>Mentorjeva ocena</vt:lpstr>
      <vt:lpstr>Dnevnik izvajanja klinične prakse</vt:lpstr>
      <vt:lpstr>Anketa ob koncu študija – preko e-pošte</vt:lpstr>
      <vt:lpstr>Povratna informacija o poteku individualnih vaj, predlogi za izboljšave</vt:lpstr>
      <vt:lpstr>Odzivi študentov na klinično prakso 2021/22 in 2022/23</vt:lpstr>
      <vt:lpstr>Nekaj predlogovo študentov</vt:lpstr>
      <vt:lpstr>VPRAŠANJA?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‘‘Odprti večeri Medicinske fakultete Univerze v Ljubljani’’</dc:title>
  <dc:creator>User</dc:creator>
  <cp:lastModifiedBy>Bevc Jonan, Sara</cp:lastModifiedBy>
  <cp:revision>133</cp:revision>
  <dcterms:created xsi:type="dcterms:W3CDTF">2018-10-17T16:08:03Z</dcterms:created>
  <dcterms:modified xsi:type="dcterms:W3CDTF">2024-11-07T11:54:52Z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</Properties>
</file>